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7" r:id="rId2"/>
    <p:sldId id="260" r:id="rId3"/>
    <p:sldId id="261" r:id="rId4"/>
    <p:sldId id="305" r:id="rId5"/>
    <p:sldId id="281" r:id="rId6"/>
    <p:sldId id="320" r:id="rId7"/>
    <p:sldId id="321" r:id="rId8"/>
    <p:sldId id="322" r:id="rId9"/>
    <p:sldId id="323" r:id="rId10"/>
    <p:sldId id="324" r:id="rId11"/>
    <p:sldId id="325" r:id="rId12"/>
    <p:sldId id="329" r:id="rId13"/>
    <p:sldId id="330" r:id="rId14"/>
    <p:sldId id="328" r:id="rId15"/>
    <p:sldId id="331" r:id="rId16"/>
    <p:sldId id="283" r:id="rId17"/>
    <p:sldId id="319" r:id="rId18"/>
    <p:sldId id="332" r:id="rId19"/>
    <p:sldId id="259" r:id="rId20"/>
  </p:sldIdLst>
  <p:sldSz cx="9144000" cy="6858000" type="screen4x3"/>
  <p:notesSz cx="6858000" cy="9144000"/>
  <p:embeddedFontLst>
    <p:embeddedFont>
      <p:font typeface="HY헤드라인M" panose="02030600000101010101" charset="-127"/>
      <p:regular r:id="rId22"/>
    </p:embeddedFont>
    <p:embeddedFont>
      <p:font typeface="나눔고딕OTF ExtraBold" panose="020B0600000101010101" charset="-127"/>
      <p:bold r:id="rId23"/>
    </p:embeddedFont>
    <p:embeddedFont>
      <p:font typeface="나눔스퀘어 Bold" panose="020B0600000101010101" pitchFamily="50" charset="-127"/>
      <p:bold r:id="rId24"/>
    </p:embeddedFont>
    <p:embeddedFont>
      <p:font typeface="나눔스퀘어OTF ExtraBold" panose="020B0600000101010101" pitchFamily="34" charset="-127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JI" initials="M" lastIdx="1" clrIdx="0">
    <p:extLst>
      <p:ext uri="{19B8F6BF-5375-455C-9EA6-DF929625EA0E}">
        <p15:presenceInfo xmlns:p15="http://schemas.microsoft.com/office/powerpoint/2012/main" userId="MIJ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0076"/>
    <a:srgbClr val="173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4" autoAdjust="0"/>
    <p:restoredTop sz="86508" autoAdjust="0"/>
  </p:normalViewPr>
  <p:slideViewPr>
    <p:cSldViewPr>
      <p:cViewPr varScale="1">
        <p:scale>
          <a:sx n="70" d="100"/>
          <a:sy n="70" d="100"/>
        </p:scale>
        <p:origin x="774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049312-047E-45D7-B692-5D8F2F782C2D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77AC949-F131-4921-8CF4-B93A246D6EF1}">
      <dgm:prSet phldrT="[텍스트]" custT="1"/>
      <dgm:spPr/>
      <dgm:t>
        <a:bodyPr/>
        <a:lstStyle/>
        <a:p>
          <a:pPr latinLnBrk="1"/>
          <a:r>
            <a:rPr lang="ko-KR" altLang="en-US" sz="2000" b="1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김가영</a:t>
          </a:r>
        </a:p>
      </dgm:t>
    </dgm:pt>
    <dgm:pt modelId="{3A366351-8D55-4438-A562-CD28407D0B25}" type="parTrans" cxnId="{1B3BAC40-3198-45B2-BDCB-3D3DCE3A5235}">
      <dgm:prSet/>
      <dgm:spPr/>
      <dgm:t>
        <a:bodyPr/>
        <a:lstStyle/>
        <a:p>
          <a:pPr latinLnBrk="1"/>
          <a:endParaRPr lang="ko-KR" altLang="en-US"/>
        </a:p>
      </dgm:t>
    </dgm:pt>
    <dgm:pt modelId="{5DA30983-1117-4830-B60F-806549CE0B8D}" type="sibTrans" cxnId="{1B3BAC40-3198-45B2-BDCB-3D3DCE3A5235}">
      <dgm:prSet/>
      <dgm:spPr/>
      <dgm:t>
        <a:bodyPr/>
        <a:lstStyle/>
        <a:p>
          <a:pPr latinLnBrk="1"/>
          <a:endParaRPr lang="ko-KR" altLang="en-US"/>
        </a:p>
      </dgm:t>
    </dgm:pt>
    <dgm:pt modelId="{0F832752-6AC3-40D9-BC0E-B2B205FF2058}">
      <dgm:prSet custT="1"/>
      <dgm:spPr/>
      <dgm:t>
        <a:bodyPr/>
        <a:lstStyle/>
        <a:p>
          <a:pPr latinLnBrk="1"/>
          <a:r>
            <a:rPr lang="ko-KR" altLang="en-US" sz="2000" b="1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박미지</a:t>
          </a:r>
          <a:endParaRPr lang="ko-KR" altLang="en-US" sz="2000" b="1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</dgm:t>
    </dgm:pt>
    <dgm:pt modelId="{F0A265D8-88B4-45DD-9C1D-24367D23F19C}" type="parTrans" cxnId="{EC688180-BECC-4E6A-B68E-FC8670E6CE8B}">
      <dgm:prSet/>
      <dgm:spPr/>
      <dgm:t>
        <a:bodyPr/>
        <a:lstStyle/>
        <a:p>
          <a:pPr latinLnBrk="1"/>
          <a:endParaRPr lang="ko-KR" altLang="en-US"/>
        </a:p>
      </dgm:t>
    </dgm:pt>
    <dgm:pt modelId="{D111DA8D-330E-4EC9-A386-F35D7B58C7A3}" type="sibTrans" cxnId="{EC688180-BECC-4E6A-B68E-FC8670E6CE8B}">
      <dgm:prSet/>
      <dgm:spPr/>
      <dgm:t>
        <a:bodyPr/>
        <a:lstStyle/>
        <a:p>
          <a:pPr latinLnBrk="1"/>
          <a:endParaRPr lang="ko-KR" altLang="en-US"/>
        </a:p>
      </dgm:t>
    </dgm:pt>
    <dgm:pt modelId="{D9CCD4CE-91E4-4FA1-B0D1-959FD7B2F9A8}">
      <dgm:prSet custT="1"/>
      <dgm:spPr/>
      <dgm:t>
        <a:bodyPr/>
        <a:lstStyle/>
        <a:p>
          <a:pPr latinLnBrk="1"/>
          <a:r>
            <a:rPr lang="ko-KR" altLang="en-US" sz="2000" b="1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박수현</a:t>
          </a:r>
        </a:p>
      </dgm:t>
    </dgm:pt>
    <dgm:pt modelId="{BB507E42-873A-462C-ADCE-E74D739F8AF4}" type="parTrans" cxnId="{770AF87C-38DF-4445-A7A0-2B25FE64F489}">
      <dgm:prSet/>
      <dgm:spPr/>
      <dgm:t>
        <a:bodyPr/>
        <a:lstStyle/>
        <a:p>
          <a:pPr latinLnBrk="1"/>
          <a:endParaRPr lang="ko-KR" altLang="en-US"/>
        </a:p>
      </dgm:t>
    </dgm:pt>
    <dgm:pt modelId="{866902A4-7B72-4721-B36D-35C6BA0159EF}" type="sibTrans" cxnId="{770AF87C-38DF-4445-A7A0-2B25FE64F489}">
      <dgm:prSet/>
      <dgm:spPr/>
      <dgm:t>
        <a:bodyPr/>
        <a:lstStyle/>
        <a:p>
          <a:pPr latinLnBrk="1"/>
          <a:endParaRPr lang="ko-KR" altLang="en-US"/>
        </a:p>
      </dgm:t>
    </dgm:pt>
    <dgm:pt modelId="{47BBF670-AF21-4D87-A81D-C69370AF9D27}">
      <dgm:prSet phldrT="[텍스트]" custT="1"/>
      <dgm:spPr/>
      <dgm:t>
        <a:bodyPr/>
        <a:lstStyle/>
        <a:p>
          <a:pPr algn="ctr" latinLnBrk="1"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다양한 </a:t>
          </a: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testcase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를 위한 </a:t>
          </a: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DB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값 추가</a:t>
          </a:r>
        </a:p>
      </dgm:t>
    </dgm:pt>
    <dgm:pt modelId="{945EACD4-91FB-47DB-B6B9-BCD9965C75DD}" type="parTrans" cxnId="{56D631CB-2D88-4FCE-8356-CCD5675F91AA}">
      <dgm:prSet/>
      <dgm:spPr/>
      <dgm:t>
        <a:bodyPr/>
        <a:lstStyle/>
        <a:p>
          <a:pPr latinLnBrk="1"/>
          <a:endParaRPr lang="ko-KR" altLang="en-US"/>
        </a:p>
      </dgm:t>
    </dgm:pt>
    <dgm:pt modelId="{38844BB0-F22E-4967-92E6-A459236E3659}" type="sibTrans" cxnId="{56D631CB-2D88-4FCE-8356-CCD5675F91AA}">
      <dgm:prSet/>
      <dgm:spPr/>
      <dgm:t>
        <a:bodyPr/>
        <a:lstStyle/>
        <a:p>
          <a:pPr latinLnBrk="1"/>
          <a:endParaRPr lang="ko-KR" altLang="en-US"/>
        </a:p>
      </dgm:t>
    </dgm:pt>
    <dgm:pt modelId="{ECD6E1E3-A8BF-4F39-B4F2-45CE940F2FF6}">
      <dgm:prSet custT="1"/>
      <dgm:spPr/>
      <dgm:t>
        <a:bodyPr/>
        <a:lstStyle/>
        <a:p>
          <a:pPr algn="ctr" latinLnBrk="1">
            <a:buFont typeface="Arial" panose="020B0604020202020204" pitchFamily="34" charset="0"/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전체적 </a:t>
          </a: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UI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개선</a:t>
          </a:r>
        </a:p>
      </dgm:t>
    </dgm:pt>
    <dgm:pt modelId="{B8C071E4-8C04-4536-8DB6-472C08CD4055}" type="parTrans" cxnId="{B9A510A9-59BE-40A2-A097-3481E533E482}">
      <dgm:prSet/>
      <dgm:spPr/>
      <dgm:t>
        <a:bodyPr/>
        <a:lstStyle/>
        <a:p>
          <a:pPr latinLnBrk="1"/>
          <a:endParaRPr lang="ko-KR" altLang="en-US"/>
        </a:p>
      </dgm:t>
    </dgm:pt>
    <dgm:pt modelId="{6B41984A-C3AD-4CF0-8C78-8DFB1C202AA8}" type="sibTrans" cxnId="{B9A510A9-59BE-40A2-A097-3481E533E482}">
      <dgm:prSet/>
      <dgm:spPr/>
      <dgm:t>
        <a:bodyPr/>
        <a:lstStyle/>
        <a:p>
          <a:pPr latinLnBrk="1"/>
          <a:endParaRPr lang="ko-KR" altLang="en-US"/>
        </a:p>
      </dgm:t>
    </dgm:pt>
    <dgm:pt modelId="{F5CCF786-460E-4857-85C5-86C62B45F0E1}">
      <dgm:prSet custT="1"/>
      <dgm:spPr/>
      <dgm:t>
        <a:bodyPr/>
        <a:lstStyle/>
        <a:p>
          <a:pPr algn="ctr" latinLnBrk="1"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병원 기능 최종 </a:t>
          </a: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Test</a:t>
          </a:r>
          <a:endParaRPr lang="ko-KR" altLang="en-US" sz="1600" b="0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</dgm:t>
    </dgm:pt>
    <dgm:pt modelId="{4AB57CD6-5E18-42BE-A82B-D42096C574A2}" type="parTrans" cxnId="{A788D923-BF32-4739-8802-8C4E49D382B8}">
      <dgm:prSet/>
      <dgm:spPr/>
      <dgm:t>
        <a:bodyPr/>
        <a:lstStyle/>
        <a:p>
          <a:pPr latinLnBrk="1"/>
          <a:endParaRPr lang="ko-KR" altLang="en-US"/>
        </a:p>
      </dgm:t>
    </dgm:pt>
    <dgm:pt modelId="{EA33B042-0A98-4C04-A433-86754BDE3ED4}" type="sibTrans" cxnId="{A788D923-BF32-4739-8802-8C4E49D382B8}">
      <dgm:prSet/>
      <dgm:spPr/>
      <dgm:t>
        <a:bodyPr/>
        <a:lstStyle/>
        <a:p>
          <a:pPr latinLnBrk="1"/>
          <a:endParaRPr lang="ko-KR" altLang="en-US"/>
        </a:p>
      </dgm:t>
    </dgm:pt>
    <dgm:pt modelId="{A47B6553-5316-4963-82C6-2EE8850ADA31}">
      <dgm:prSet phldrT="[텍스트]" custT="1"/>
      <dgm:spPr/>
      <dgm:t>
        <a:bodyPr/>
        <a:lstStyle/>
        <a:p>
          <a:pPr algn="ctr" latinLnBrk="1"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Chatbot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최종 테스트</a:t>
          </a:r>
        </a:p>
      </dgm:t>
    </dgm:pt>
    <dgm:pt modelId="{9BFC6B6E-3097-4DCF-A27A-CBEB2A993A36}" type="parTrans" cxnId="{6B4CDF24-F978-474E-93F0-FB8D9814426E}">
      <dgm:prSet/>
      <dgm:spPr/>
      <dgm:t>
        <a:bodyPr/>
        <a:lstStyle/>
        <a:p>
          <a:pPr latinLnBrk="1"/>
          <a:endParaRPr lang="ko-KR" altLang="en-US"/>
        </a:p>
      </dgm:t>
    </dgm:pt>
    <dgm:pt modelId="{3A875545-50C4-4A8C-93AE-11D1AC7A0276}" type="sibTrans" cxnId="{6B4CDF24-F978-474E-93F0-FB8D9814426E}">
      <dgm:prSet/>
      <dgm:spPr/>
      <dgm:t>
        <a:bodyPr/>
        <a:lstStyle/>
        <a:p>
          <a:pPr latinLnBrk="1"/>
          <a:endParaRPr lang="ko-KR" altLang="en-US"/>
        </a:p>
      </dgm:t>
    </dgm:pt>
    <dgm:pt modelId="{9C277ED8-8D7A-4A80-9763-A3B2FE735782}">
      <dgm:prSet custT="1"/>
      <dgm:spPr/>
      <dgm:t>
        <a:bodyPr/>
        <a:lstStyle/>
        <a:p>
          <a:pPr algn="ctr" latinLnBrk="1">
            <a:buFont typeface="Arial" panose="020B0604020202020204" pitchFamily="34" charset="0"/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알람 기능 테스트케이스 추가</a:t>
          </a:r>
        </a:p>
      </dgm:t>
    </dgm:pt>
    <dgm:pt modelId="{589AED49-6934-4FE1-B688-9B87FF9BC8DB}" type="parTrans" cxnId="{3DF2FF6D-3C16-4215-9ED7-55F56FC47633}">
      <dgm:prSet/>
      <dgm:spPr/>
      <dgm:t>
        <a:bodyPr/>
        <a:lstStyle/>
        <a:p>
          <a:pPr latinLnBrk="1"/>
          <a:endParaRPr lang="ko-KR" altLang="en-US"/>
        </a:p>
      </dgm:t>
    </dgm:pt>
    <dgm:pt modelId="{3A5360F2-A814-4BD8-8438-1F9C991C5AD0}" type="sibTrans" cxnId="{3DF2FF6D-3C16-4215-9ED7-55F56FC47633}">
      <dgm:prSet/>
      <dgm:spPr/>
      <dgm:t>
        <a:bodyPr/>
        <a:lstStyle/>
        <a:p>
          <a:pPr latinLnBrk="1"/>
          <a:endParaRPr lang="ko-KR" altLang="en-US"/>
        </a:p>
      </dgm:t>
    </dgm:pt>
    <dgm:pt modelId="{07878544-7F6C-44CA-BFEC-F038E98656C9}">
      <dgm:prSet custT="1"/>
      <dgm:spPr/>
      <dgm:t>
        <a:bodyPr/>
        <a:lstStyle/>
        <a:p>
          <a:pPr algn="ctr" latinLnBrk="1">
            <a:buNone/>
          </a:pP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데모 폰 기종에 맞춰 최적화</a:t>
          </a:r>
          <a:r>
            <a:rPr lang="en-US" altLang="ko-KR" sz="1600" b="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  </a:t>
          </a:r>
          <a:endParaRPr lang="ko-KR" altLang="en-US" sz="1600" b="0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</dgm:t>
    </dgm:pt>
    <dgm:pt modelId="{B3F71D9E-6AA0-4444-83EB-12365470A1E2}" type="parTrans" cxnId="{E3F1A245-E459-4B49-856A-503CCE2C8733}">
      <dgm:prSet/>
      <dgm:spPr/>
      <dgm:t>
        <a:bodyPr/>
        <a:lstStyle/>
        <a:p>
          <a:pPr latinLnBrk="1"/>
          <a:endParaRPr lang="ko-KR" altLang="en-US"/>
        </a:p>
      </dgm:t>
    </dgm:pt>
    <dgm:pt modelId="{9948DC48-DAB1-4486-9795-0D5CA2F3FD9B}" type="sibTrans" cxnId="{E3F1A245-E459-4B49-856A-503CCE2C8733}">
      <dgm:prSet/>
      <dgm:spPr/>
      <dgm:t>
        <a:bodyPr/>
        <a:lstStyle/>
        <a:p>
          <a:pPr latinLnBrk="1"/>
          <a:endParaRPr lang="ko-KR" altLang="en-US"/>
        </a:p>
      </dgm:t>
    </dgm:pt>
    <dgm:pt modelId="{6AF1F34B-3789-4E8A-BEA8-9F61609F3056}" type="pres">
      <dgm:prSet presAssocID="{31049312-047E-45D7-B692-5D8F2F782C2D}" presName="Name0" presStyleCnt="0">
        <dgm:presLayoutVars>
          <dgm:dir/>
          <dgm:animLvl val="lvl"/>
          <dgm:resizeHandles val="exact"/>
        </dgm:presLayoutVars>
      </dgm:prSet>
      <dgm:spPr/>
    </dgm:pt>
    <dgm:pt modelId="{F794D62A-2C33-4A66-A79A-364AF375C5C5}" type="pres">
      <dgm:prSet presAssocID="{877AC949-F131-4921-8CF4-B93A246D6EF1}" presName="linNode" presStyleCnt="0"/>
      <dgm:spPr/>
    </dgm:pt>
    <dgm:pt modelId="{D59B156A-B76E-465B-AC78-6FFB87E3D610}" type="pres">
      <dgm:prSet presAssocID="{877AC949-F131-4921-8CF4-B93A246D6EF1}" presName="parentText" presStyleLbl="node1" presStyleIdx="0" presStyleCnt="3" custScaleX="69136" custScaleY="80478">
        <dgm:presLayoutVars>
          <dgm:chMax val="1"/>
          <dgm:bulletEnabled val="1"/>
        </dgm:presLayoutVars>
      </dgm:prSet>
      <dgm:spPr/>
    </dgm:pt>
    <dgm:pt modelId="{889090AD-663B-4ED0-A45A-A9C709CE8D63}" type="pres">
      <dgm:prSet presAssocID="{877AC949-F131-4921-8CF4-B93A246D6EF1}" presName="descendantText" presStyleLbl="alignAccFollowNode1" presStyleIdx="0" presStyleCnt="3">
        <dgm:presLayoutVars>
          <dgm:bulletEnabled val="1"/>
        </dgm:presLayoutVars>
      </dgm:prSet>
      <dgm:spPr/>
    </dgm:pt>
    <dgm:pt modelId="{48BBE096-6973-4AF5-AFD0-5DD9EE14E241}" type="pres">
      <dgm:prSet presAssocID="{5DA30983-1117-4830-B60F-806549CE0B8D}" presName="sp" presStyleCnt="0"/>
      <dgm:spPr/>
    </dgm:pt>
    <dgm:pt modelId="{B6B67390-CF29-4D7A-B7AB-D49EE2CE4BB8}" type="pres">
      <dgm:prSet presAssocID="{0F832752-6AC3-40D9-BC0E-B2B205FF2058}" presName="linNode" presStyleCnt="0"/>
      <dgm:spPr/>
    </dgm:pt>
    <dgm:pt modelId="{52CE7F3C-B24D-43C6-A33A-C1F200B79BDA}" type="pres">
      <dgm:prSet presAssocID="{0F832752-6AC3-40D9-BC0E-B2B205FF2058}" presName="parentText" presStyleLbl="node1" presStyleIdx="1" presStyleCnt="3" custScaleX="69753" custScaleY="76613">
        <dgm:presLayoutVars>
          <dgm:chMax val="1"/>
          <dgm:bulletEnabled val="1"/>
        </dgm:presLayoutVars>
      </dgm:prSet>
      <dgm:spPr/>
    </dgm:pt>
    <dgm:pt modelId="{F84BF070-0916-463F-A778-9C5D3B8EA536}" type="pres">
      <dgm:prSet presAssocID="{0F832752-6AC3-40D9-BC0E-B2B205FF2058}" presName="descendantText" presStyleLbl="alignAccFollowNode1" presStyleIdx="1" presStyleCnt="3" custLinFactNeighborY="0">
        <dgm:presLayoutVars>
          <dgm:bulletEnabled val="1"/>
        </dgm:presLayoutVars>
      </dgm:prSet>
      <dgm:spPr/>
    </dgm:pt>
    <dgm:pt modelId="{F57007AC-203B-4415-B094-065A8A19AFA3}" type="pres">
      <dgm:prSet presAssocID="{D111DA8D-330E-4EC9-A386-F35D7B58C7A3}" presName="sp" presStyleCnt="0"/>
      <dgm:spPr/>
    </dgm:pt>
    <dgm:pt modelId="{B5870118-EBC8-417E-AD57-33E5652597E2}" type="pres">
      <dgm:prSet presAssocID="{D9CCD4CE-91E4-4FA1-B0D1-959FD7B2F9A8}" presName="linNode" presStyleCnt="0"/>
      <dgm:spPr/>
    </dgm:pt>
    <dgm:pt modelId="{0058D970-AB5F-4005-955F-6389A8C86A2B}" type="pres">
      <dgm:prSet presAssocID="{D9CCD4CE-91E4-4FA1-B0D1-959FD7B2F9A8}" presName="parentText" presStyleLbl="node1" presStyleIdx="2" presStyleCnt="3" custScaleX="69753" custScaleY="74183">
        <dgm:presLayoutVars>
          <dgm:chMax val="1"/>
          <dgm:bulletEnabled val="1"/>
        </dgm:presLayoutVars>
      </dgm:prSet>
      <dgm:spPr/>
    </dgm:pt>
    <dgm:pt modelId="{1352640B-BD9A-4EB6-9204-F6D0955D4FA3}" type="pres">
      <dgm:prSet presAssocID="{D9CCD4CE-91E4-4FA1-B0D1-959FD7B2F9A8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A788D923-BF32-4739-8802-8C4E49D382B8}" srcId="{D9CCD4CE-91E4-4FA1-B0D1-959FD7B2F9A8}" destId="{F5CCF786-460E-4857-85C5-86C62B45F0E1}" srcOrd="0" destOrd="0" parTransId="{4AB57CD6-5E18-42BE-A82B-D42096C574A2}" sibTransId="{EA33B042-0A98-4C04-A433-86754BDE3ED4}"/>
    <dgm:cxn modelId="{6B4CDF24-F978-474E-93F0-FB8D9814426E}" srcId="{877AC949-F131-4921-8CF4-B93A246D6EF1}" destId="{A47B6553-5316-4963-82C6-2EE8850ADA31}" srcOrd="1" destOrd="0" parTransId="{9BFC6B6E-3097-4DCF-A27A-CBEB2A993A36}" sibTransId="{3A875545-50C4-4A8C-93AE-11D1AC7A0276}"/>
    <dgm:cxn modelId="{22E00830-A3F1-4C99-8FF9-F8DA816CFF5F}" type="presOf" srcId="{47BBF670-AF21-4D87-A81D-C69370AF9D27}" destId="{889090AD-663B-4ED0-A45A-A9C709CE8D63}" srcOrd="0" destOrd="0" presId="urn:microsoft.com/office/officeart/2005/8/layout/vList5"/>
    <dgm:cxn modelId="{1B3BAC40-3198-45B2-BDCB-3D3DCE3A5235}" srcId="{31049312-047E-45D7-B692-5D8F2F782C2D}" destId="{877AC949-F131-4921-8CF4-B93A246D6EF1}" srcOrd="0" destOrd="0" parTransId="{3A366351-8D55-4438-A562-CD28407D0B25}" sibTransId="{5DA30983-1117-4830-B60F-806549CE0B8D}"/>
    <dgm:cxn modelId="{E3F1A245-E459-4B49-856A-503CCE2C8733}" srcId="{D9CCD4CE-91E4-4FA1-B0D1-959FD7B2F9A8}" destId="{07878544-7F6C-44CA-BFEC-F038E98656C9}" srcOrd="1" destOrd="0" parTransId="{B3F71D9E-6AA0-4444-83EB-12365470A1E2}" sibTransId="{9948DC48-DAB1-4486-9795-0D5CA2F3FD9B}"/>
    <dgm:cxn modelId="{F8F7894A-204D-428E-8EA8-EF568AA558D3}" type="presOf" srcId="{F5CCF786-460E-4857-85C5-86C62B45F0E1}" destId="{1352640B-BD9A-4EB6-9204-F6D0955D4FA3}" srcOrd="0" destOrd="0" presId="urn:microsoft.com/office/officeart/2005/8/layout/vList5"/>
    <dgm:cxn modelId="{3DF2FF6D-3C16-4215-9ED7-55F56FC47633}" srcId="{0F832752-6AC3-40D9-BC0E-B2B205FF2058}" destId="{9C277ED8-8D7A-4A80-9763-A3B2FE735782}" srcOrd="1" destOrd="0" parTransId="{589AED49-6934-4FE1-B688-9B87FF9BC8DB}" sibTransId="{3A5360F2-A814-4BD8-8438-1F9C991C5AD0}"/>
    <dgm:cxn modelId="{DF2B2E75-82FE-4230-B51D-AFE9EF7AEDED}" type="presOf" srcId="{07878544-7F6C-44CA-BFEC-F038E98656C9}" destId="{1352640B-BD9A-4EB6-9204-F6D0955D4FA3}" srcOrd="0" destOrd="1" presId="urn:microsoft.com/office/officeart/2005/8/layout/vList5"/>
    <dgm:cxn modelId="{770AF87C-38DF-4445-A7A0-2B25FE64F489}" srcId="{31049312-047E-45D7-B692-5D8F2F782C2D}" destId="{D9CCD4CE-91E4-4FA1-B0D1-959FD7B2F9A8}" srcOrd="2" destOrd="0" parTransId="{BB507E42-873A-462C-ADCE-E74D739F8AF4}" sibTransId="{866902A4-7B72-4721-B36D-35C6BA0159EF}"/>
    <dgm:cxn modelId="{EC688180-BECC-4E6A-B68E-FC8670E6CE8B}" srcId="{31049312-047E-45D7-B692-5D8F2F782C2D}" destId="{0F832752-6AC3-40D9-BC0E-B2B205FF2058}" srcOrd="1" destOrd="0" parTransId="{F0A265D8-88B4-45DD-9C1D-24367D23F19C}" sibTransId="{D111DA8D-330E-4EC9-A386-F35D7B58C7A3}"/>
    <dgm:cxn modelId="{398354A0-2277-48D0-B4AD-825819BFCCA2}" type="presOf" srcId="{31049312-047E-45D7-B692-5D8F2F782C2D}" destId="{6AF1F34B-3789-4E8A-BEA8-9F61609F3056}" srcOrd="0" destOrd="0" presId="urn:microsoft.com/office/officeart/2005/8/layout/vList5"/>
    <dgm:cxn modelId="{B9A510A9-59BE-40A2-A097-3481E533E482}" srcId="{0F832752-6AC3-40D9-BC0E-B2B205FF2058}" destId="{ECD6E1E3-A8BF-4F39-B4F2-45CE940F2FF6}" srcOrd="0" destOrd="0" parTransId="{B8C071E4-8C04-4536-8DB6-472C08CD4055}" sibTransId="{6B41984A-C3AD-4CF0-8C78-8DFB1C202AA8}"/>
    <dgm:cxn modelId="{CB7DA8C9-C32A-48E9-B667-D7F565892E1C}" type="presOf" srcId="{9C277ED8-8D7A-4A80-9763-A3B2FE735782}" destId="{F84BF070-0916-463F-A778-9C5D3B8EA536}" srcOrd="0" destOrd="1" presId="urn:microsoft.com/office/officeart/2005/8/layout/vList5"/>
    <dgm:cxn modelId="{1C6F1FCA-14B3-47E6-9373-03EA52D8A277}" type="presOf" srcId="{ECD6E1E3-A8BF-4F39-B4F2-45CE940F2FF6}" destId="{F84BF070-0916-463F-A778-9C5D3B8EA536}" srcOrd="0" destOrd="0" presId="urn:microsoft.com/office/officeart/2005/8/layout/vList5"/>
    <dgm:cxn modelId="{56D631CB-2D88-4FCE-8356-CCD5675F91AA}" srcId="{877AC949-F131-4921-8CF4-B93A246D6EF1}" destId="{47BBF670-AF21-4D87-A81D-C69370AF9D27}" srcOrd="0" destOrd="0" parTransId="{945EACD4-91FB-47DB-B6B9-BCD9965C75DD}" sibTransId="{38844BB0-F22E-4967-92E6-A459236E3659}"/>
    <dgm:cxn modelId="{28C591CF-06E7-49F1-8B99-6F3983A30AAC}" type="presOf" srcId="{0F832752-6AC3-40D9-BC0E-B2B205FF2058}" destId="{52CE7F3C-B24D-43C6-A33A-C1F200B79BDA}" srcOrd="0" destOrd="0" presId="urn:microsoft.com/office/officeart/2005/8/layout/vList5"/>
    <dgm:cxn modelId="{2CCD46D1-97B2-452D-9C0B-4725E315EC3E}" type="presOf" srcId="{D9CCD4CE-91E4-4FA1-B0D1-959FD7B2F9A8}" destId="{0058D970-AB5F-4005-955F-6389A8C86A2B}" srcOrd="0" destOrd="0" presId="urn:microsoft.com/office/officeart/2005/8/layout/vList5"/>
    <dgm:cxn modelId="{C08982D6-6CCF-4310-9CEA-E6C76F1AA32C}" type="presOf" srcId="{877AC949-F131-4921-8CF4-B93A246D6EF1}" destId="{D59B156A-B76E-465B-AC78-6FFB87E3D610}" srcOrd="0" destOrd="0" presId="urn:microsoft.com/office/officeart/2005/8/layout/vList5"/>
    <dgm:cxn modelId="{BBF296E9-9FA6-4329-B508-3B57FC083C4F}" type="presOf" srcId="{A47B6553-5316-4963-82C6-2EE8850ADA31}" destId="{889090AD-663B-4ED0-A45A-A9C709CE8D63}" srcOrd="0" destOrd="1" presId="urn:microsoft.com/office/officeart/2005/8/layout/vList5"/>
    <dgm:cxn modelId="{248A9AEB-9618-4390-B7BC-5FE821C4FE82}" type="presParOf" srcId="{6AF1F34B-3789-4E8A-BEA8-9F61609F3056}" destId="{F794D62A-2C33-4A66-A79A-364AF375C5C5}" srcOrd="0" destOrd="0" presId="urn:microsoft.com/office/officeart/2005/8/layout/vList5"/>
    <dgm:cxn modelId="{7F1C72AB-8150-460D-AEF9-A34F2FB316CB}" type="presParOf" srcId="{F794D62A-2C33-4A66-A79A-364AF375C5C5}" destId="{D59B156A-B76E-465B-AC78-6FFB87E3D610}" srcOrd="0" destOrd="0" presId="urn:microsoft.com/office/officeart/2005/8/layout/vList5"/>
    <dgm:cxn modelId="{F16979DC-C8FF-4122-B31A-F34D0FB4D408}" type="presParOf" srcId="{F794D62A-2C33-4A66-A79A-364AF375C5C5}" destId="{889090AD-663B-4ED0-A45A-A9C709CE8D63}" srcOrd="1" destOrd="0" presId="urn:microsoft.com/office/officeart/2005/8/layout/vList5"/>
    <dgm:cxn modelId="{745E3AEF-6944-4E8B-A456-E10599A641A3}" type="presParOf" srcId="{6AF1F34B-3789-4E8A-BEA8-9F61609F3056}" destId="{48BBE096-6973-4AF5-AFD0-5DD9EE14E241}" srcOrd="1" destOrd="0" presId="urn:microsoft.com/office/officeart/2005/8/layout/vList5"/>
    <dgm:cxn modelId="{D7706521-9F4A-43C8-A774-4D76D98A1396}" type="presParOf" srcId="{6AF1F34B-3789-4E8A-BEA8-9F61609F3056}" destId="{B6B67390-CF29-4D7A-B7AB-D49EE2CE4BB8}" srcOrd="2" destOrd="0" presId="urn:microsoft.com/office/officeart/2005/8/layout/vList5"/>
    <dgm:cxn modelId="{1FB9C9E9-43B3-4C27-AF13-4FD9B4ABC7E8}" type="presParOf" srcId="{B6B67390-CF29-4D7A-B7AB-D49EE2CE4BB8}" destId="{52CE7F3C-B24D-43C6-A33A-C1F200B79BDA}" srcOrd="0" destOrd="0" presId="urn:microsoft.com/office/officeart/2005/8/layout/vList5"/>
    <dgm:cxn modelId="{DF0A3EBD-D60F-4558-8092-731D855BB1DC}" type="presParOf" srcId="{B6B67390-CF29-4D7A-B7AB-D49EE2CE4BB8}" destId="{F84BF070-0916-463F-A778-9C5D3B8EA536}" srcOrd="1" destOrd="0" presId="urn:microsoft.com/office/officeart/2005/8/layout/vList5"/>
    <dgm:cxn modelId="{F572F03F-C4D2-4318-A5AE-E69022CE0DA4}" type="presParOf" srcId="{6AF1F34B-3789-4E8A-BEA8-9F61609F3056}" destId="{F57007AC-203B-4415-B094-065A8A19AFA3}" srcOrd="3" destOrd="0" presId="urn:microsoft.com/office/officeart/2005/8/layout/vList5"/>
    <dgm:cxn modelId="{29167F6F-C919-4B9C-9C7D-4C91FFD18209}" type="presParOf" srcId="{6AF1F34B-3789-4E8A-BEA8-9F61609F3056}" destId="{B5870118-EBC8-417E-AD57-33E5652597E2}" srcOrd="4" destOrd="0" presId="urn:microsoft.com/office/officeart/2005/8/layout/vList5"/>
    <dgm:cxn modelId="{87C9901E-E178-40A9-B70D-5984CB4228B3}" type="presParOf" srcId="{B5870118-EBC8-417E-AD57-33E5652597E2}" destId="{0058D970-AB5F-4005-955F-6389A8C86A2B}" srcOrd="0" destOrd="0" presId="urn:microsoft.com/office/officeart/2005/8/layout/vList5"/>
    <dgm:cxn modelId="{277D725F-EFFC-4364-8E23-CA7432C737C5}" type="presParOf" srcId="{B5870118-EBC8-417E-AD57-33E5652597E2}" destId="{1352640B-BD9A-4EB6-9204-F6D0955D4FA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090AD-663B-4ED0-A45A-A9C709CE8D63}">
      <dsp:nvSpPr>
        <dsp:cNvPr id="0" name=""/>
        <dsp:cNvSpPr/>
      </dsp:nvSpPr>
      <dsp:spPr>
        <a:xfrm rot="5400000">
          <a:off x="4309460" y="-1990383"/>
          <a:ext cx="896709" cy="48850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다양한 </a:t>
          </a: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testcase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를 위한 </a:t>
          </a: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DB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값 추가</a:t>
          </a:r>
        </a:p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Chatbot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최종 테스트</a:t>
          </a:r>
        </a:p>
      </dsp:txBody>
      <dsp:txXfrm rot="-5400000">
        <a:off x="2315304" y="47547"/>
        <a:ext cx="4841248" cy="809161"/>
      </dsp:txXfrm>
    </dsp:sp>
    <dsp:sp modelId="{D59B156A-B76E-465B-AC78-6FFB87E3D610}">
      <dsp:nvSpPr>
        <dsp:cNvPr id="0" name=""/>
        <dsp:cNvSpPr/>
      </dsp:nvSpPr>
      <dsp:spPr>
        <a:xfrm>
          <a:off x="415567" y="1093"/>
          <a:ext cx="1899736" cy="9020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김가영</a:t>
          </a:r>
        </a:p>
      </dsp:txBody>
      <dsp:txXfrm>
        <a:off x="459602" y="45128"/>
        <a:ext cx="1811666" cy="813997"/>
      </dsp:txXfrm>
    </dsp:sp>
    <dsp:sp modelId="{F84BF070-0916-463F-A778-9C5D3B8EA536}">
      <dsp:nvSpPr>
        <dsp:cNvPr id="0" name=""/>
        <dsp:cNvSpPr/>
      </dsp:nvSpPr>
      <dsp:spPr>
        <a:xfrm rot="5400000">
          <a:off x="4326414" y="-1034950"/>
          <a:ext cx="896709" cy="48850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전체적 </a:t>
          </a: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UI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개선</a:t>
          </a:r>
        </a:p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알람 기능 테스트케이스 추가</a:t>
          </a:r>
        </a:p>
      </dsp:txBody>
      <dsp:txXfrm rot="-5400000">
        <a:off x="2332258" y="1002980"/>
        <a:ext cx="4841248" cy="809161"/>
      </dsp:txXfrm>
    </dsp:sp>
    <dsp:sp modelId="{52CE7F3C-B24D-43C6-A33A-C1F200B79BDA}">
      <dsp:nvSpPr>
        <dsp:cNvPr id="0" name=""/>
        <dsp:cNvSpPr/>
      </dsp:nvSpPr>
      <dsp:spPr>
        <a:xfrm>
          <a:off x="415567" y="978187"/>
          <a:ext cx="1916690" cy="85874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spc="0" dirty="0" err="1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박미지</a:t>
          </a:r>
          <a:endParaRPr lang="ko-KR" altLang="en-US" sz="2000" b="1" kern="1200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</dsp:txBody>
      <dsp:txXfrm>
        <a:off x="457487" y="1020107"/>
        <a:ext cx="1832850" cy="774905"/>
      </dsp:txXfrm>
    </dsp:sp>
    <dsp:sp modelId="{1352640B-BD9A-4EB6-9204-F6D0955D4FA3}">
      <dsp:nvSpPr>
        <dsp:cNvPr id="0" name=""/>
        <dsp:cNvSpPr/>
      </dsp:nvSpPr>
      <dsp:spPr>
        <a:xfrm rot="5400000">
          <a:off x="4326414" y="-82197"/>
          <a:ext cx="896709" cy="488502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병원 기능 최종 </a:t>
          </a: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Test</a:t>
          </a:r>
          <a:endParaRPr lang="ko-KR" altLang="en-US" sz="1600" b="0" kern="1200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  <a:p>
          <a:pPr marL="171450" lvl="1" indent="-171450" algn="ctr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- </a:t>
          </a:r>
          <a:r>
            <a: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데모 폰 기종에 맞춰 최적화</a:t>
          </a:r>
          <a:r>
            <a:rPr lang="en-US" altLang="ko-KR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  </a:t>
          </a:r>
          <a:endParaRPr lang="ko-KR" altLang="en-US" sz="1600" b="0" kern="1200" spc="0" dirty="0">
            <a:latin typeface="나눔고딕OTF ExtraBold" panose="020D0904000000000000" pitchFamily="34" charset="-127"/>
            <a:ea typeface="나눔고딕OTF ExtraBold" panose="020D0904000000000000" pitchFamily="34" charset="-127"/>
          </a:endParaRPr>
        </a:p>
      </dsp:txBody>
      <dsp:txXfrm rot="-5400000">
        <a:off x="2332258" y="1955733"/>
        <a:ext cx="4841248" cy="809161"/>
      </dsp:txXfrm>
    </dsp:sp>
    <dsp:sp modelId="{0058D970-AB5F-4005-955F-6389A8C86A2B}">
      <dsp:nvSpPr>
        <dsp:cNvPr id="0" name=""/>
        <dsp:cNvSpPr/>
      </dsp:nvSpPr>
      <dsp:spPr>
        <a:xfrm>
          <a:off x="415567" y="1944560"/>
          <a:ext cx="1916690" cy="83150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rPr>
            <a:t>박수현</a:t>
          </a:r>
        </a:p>
      </dsp:txBody>
      <dsp:txXfrm>
        <a:off x="456158" y="1985151"/>
        <a:ext cx="1835508" cy="7503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2242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46955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5026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24910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2521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7270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1913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1249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9212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670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016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3952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73103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1818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A4E647-5A0F-41E6-A0EF-B58D8C1C6CD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0513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友</a:t>
            </a:r>
            <a:r>
              <a:rPr lang="en-US" altLang="ko-KR" sz="4400" b="1" spc="-150" dirty="0">
                <a:solidFill>
                  <a:schemeClr val="bg1"/>
                </a:solidFill>
              </a:rPr>
              <a:t>GI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43852" y="4509120"/>
            <a:ext cx="2736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20150035 </a:t>
            </a:r>
            <a:r>
              <a:rPr lang="ko-KR" altLang="en-US" sz="1600" b="1" dirty="0">
                <a:solidFill>
                  <a:schemeClr val="bg1"/>
                </a:solidFill>
              </a:rPr>
              <a:t>김가영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20150207 </a:t>
            </a:r>
            <a:r>
              <a:rPr lang="ko-KR" altLang="en-US" sz="1600" b="1" dirty="0" err="1">
                <a:solidFill>
                  <a:schemeClr val="bg1"/>
                </a:solidFill>
              </a:rPr>
              <a:t>박미지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20152852 </a:t>
            </a:r>
            <a:r>
              <a:rPr lang="ko-KR" altLang="en-US" sz="1600" b="1" dirty="0">
                <a:solidFill>
                  <a:schemeClr val="bg1"/>
                </a:solidFill>
              </a:rPr>
              <a:t>박수현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Capstone Design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11804" y="5949280"/>
            <a:ext cx="36004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</a:rPr>
              <a:t>友기기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5552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HealthActivity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UI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53B7A6-BBA4-4213-86D3-3FAE1A24FD00}"/>
              </a:ext>
            </a:extLst>
          </p:cNvPr>
          <p:cNvSpPr txBox="1"/>
          <p:nvPr/>
        </p:nvSpPr>
        <p:spPr>
          <a:xfrm>
            <a:off x="3635896" y="5548993"/>
            <a:ext cx="369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HealthUI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80A81E-23A1-4727-A33B-C3F897B9BDFD}"/>
              </a:ext>
            </a:extLst>
          </p:cNvPr>
          <p:cNvSpPr txBox="1"/>
          <p:nvPr/>
        </p:nvSpPr>
        <p:spPr>
          <a:xfrm>
            <a:off x="4708234" y="1665489"/>
            <a:ext cx="3814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이번달에 사용자가 조심해야 하는 질병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77FBB8-9734-460D-A600-18FD39C4A6A6}"/>
              </a:ext>
            </a:extLst>
          </p:cNvPr>
          <p:cNvSpPr txBox="1"/>
          <p:nvPr/>
        </p:nvSpPr>
        <p:spPr>
          <a:xfrm>
            <a:off x="4708235" y="2956236"/>
            <a:ext cx="3814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병력 기록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DC5D3C-4A89-4CAD-BB8E-27E44686D780}"/>
              </a:ext>
            </a:extLst>
          </p:cNvPr>
          <p:cNvSpPr txBox="1"/>
          <p:nvPr/>
        </p:nvSpPr>
        <p:spPr>
          <a:xfrm>
            <a:off x="4708235" y="4419629"/>
            <a:ext cx="3814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OCR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화면으로 넘어가는 버튼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44E5D5A-EAA5-451A-A962-A4849FCAB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355" y="1502258"/>
            <a:ext cx="2368542" cy="485854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7B57E18-5BBF-4EB9-BEEA-118F41BFFC88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2856559" y="1850155"/>
            <a:ext cx="1851675" cy="6865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95079E7E-73F2-4AC7-813F-438D12A05249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2411760" y="3140902"/>
            <a:ext cx="2296475" cy="10165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7C9B384-D656-4CED-AD08-63CBC91694E8}"/>
              </a:ext>
            </a:extLst>
          </p:cNvPr>
          <p:cNvCxnSpPr>
            <a:cxnSpLocks/>
          </p:cNvCxnSpPr>
          <p:nvPr/>
        </p:nvCxnSpPr>
        <p:spPr>
          <a:xfrm flipV="1">
            <a:off x="3419872" y="4604295"/>
            <a:ext cx="1218336" cy="7736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960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5552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1F497D">
                    <a:lumMod val="75000"/>
                  </a:srgbClr>
                </a:solidFill>
                <a:latin typeface="맑은 고딕"/>
                <a:ea typeface="맑은 고딕" panose="020B0503020000020004" pitchFamily="50" charset="-127"/>
              </a:rPr>
              <a:t>월별 질병 안내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B55F65-B23D-409A-84AA-BAF9C30B1990}"/>
              </a:ext>
            </a:extLst>
          </p:cNvPr>
          <p:cNvSpPr txBox="1"/>
          <p:nvPr/>
        </p:nvSpPr>
        <p:spPr>
          <a:xfrm>
            <a:off x="4483900" y="2537028"/>
            <a:ext cx="38147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이번달에 사용자가 조심해야 하는 질병버튼 클릭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콜레라라는 질병이 의사의 메시지 화면에 출력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DE4BDBD-2261-43C0-9070-09F81D391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355" y="1502258"/>
            <a:ext cx="2368542" cy="485854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DD38FB6-C63D-4928-B193-09414023D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354" y="1511386"/>
            <a:ext cx="2368541" cy="48585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E67A73D-4033-490A-9032-FF3592D0ECB4}"/>
              </a:ext>
            </a:extLst>
          </p:cNvPr>
          <p:cNvSpPr/>
          <p:nvPr/>
        </p:nvSpPr>
        <p:spPr>
          <a:xfrm>
            <a:off x="1185245" y="3397481"/>
            <a:ext cx="1082499" cy="2921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429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5552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1F497D">
                    <a:lumMod val="75000"/>
                  </a:srgbClr>
                </a:solidFill>
                <a:latin typeface="맑은 고딕"/>
                <a:ea typeface="맑은 고딕" panose="020B0503020000020004" pitchFamily="50" charset="-127"/>
              </a:rPr>
              <a:t>개인 질병 관리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E67A73D-4033-490A-9032-FF3592D0ECB4}"/>
              </a:ext>
            </a:extLst>
          </p:cNvPr>
          <p:cNvSpPr/>
          <p:nvPr/>
        </p:nvSpPr>
        <p:spPr>
          <a:xfrm>
            <a:off x="1716918" y="3529943"/>
            <a:ext cx="694842" cy="1912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B55F65-B23D-409A-84AA-BAF9C30B1990}"/>
              </a:ext>
            </a:extLst>
          </p:cNvPr>
          <p:cNvSpPr txBox="1"/>
          <p:nvPr/>
        </p:nvSpPr>
        <p:spPr>
          <a:xfrm>
            <a:off x="4572000" y="2375781"/>
            <a:ext cx="38147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 질병기록 확인하기 클릭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 – 8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일에 기존 콜레라에 병력을 가지고 있다고 가정하고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DB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미리 저장해둔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병명과 날짜가 성공적으로 화면에 노출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5BFDFAE-D526-4D45-BA18-2F334B5D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354" y="1511386"/>
            <a:ext cx="2368541" cy="485854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3696C37-CD87-4B33-A8AE-8DAD04485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143" y="1513971"/>
            <a:ext cx="2368542" cy="48585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257794-EFD4-416B-9225-8BCD4F1AEF18}"/>
              </a:ext>
            </a:extLst>
          </p:cNvPr>
          <p:cNvSpPr/>
          <p:nvPr/>
        </p:nvSpPr>
        <p:spPr>
          <a:xfrm>
            <a:off x="2409381" y="3397481"/>
            <a:ext cx="1082499" cy="2921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912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5552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1F497D">
                    <a:lumMod val="75000"/>
                  </a:srgbClr>
                </a:solidFill>
                <a:latin typeface="맑은 고딕"/>
                <a:ea typeface="맑은 고딕" panose="020B0503020000020004" pitchFamily="50" charset="-127"/>
              </a:rPr>
              <a:t>처방전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OCR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실행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E67A73D-4033-490A-9032-FF3592D0ECB4}"/>
              </a:ext>
            </a:extLst>
          </p:cNvPr>
          <p:cNvSpPr/>
          <p:nvPr/>
        </p:nvSpPr>
        <p:spPr>
          <a:xfrm>
            <a:off x="2017327" y="4221088"/>
            <a:ext cx="473499" cy="3255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B55F65-B23D-409A-84AA-BAF9C30B1990}"/>
              </a:ext>
            </a:extLst>
          </p:cNvPr>
          <p:cNvSpPr txBox="1"/>
          <p:nvPr/>
        </p:nvSpPr>
        <p:spPr>
          <a:xfrm>
            <a:off x="707428" y="5464070"/>
            <a:ext cx="3814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버튼을 클릭하면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OCR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기능을 수행하는 화면으로 전환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4855D15-E516-4E00-AF8A-87072BA34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355" y="1502258"/>
            <a:ext cx="1847469" cy="3789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3831E41-DC04-4A2B-9114-6902012D7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120" y="1502258"/>
            <a:ext cx="2368542" cy="485854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FBBBD66-8056-4E4C-971F-98116BC48C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5119" y="1359505"/>
            <a:ext cx="2395543" cy="49139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673D0322-28A5-4916-97AA-38F9A6E7CC3C}"/>
              </a:ext>
            </a:extLst>
          </p:cNvPr>
          <p:cNvSpPr/>
          <p:nvPr/>
        </p:nvSpPr>
        <p:spPr>
          <a:xfrm>
            <a:off x="2555776" y="4542655"/>
            <a:ext cx="459085" cy="4705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89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5552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rgbClr val="1F497D">
                    <a:lumMod val="75000"/>
                  </a:srgbClr>
                </a:solidFill>
              </a:rPr>
              <a:t>처방전 </a:t>
            </a:r>
            <a:r>
              <a:rPr lang="en-US" altLang="ko-KR" sz="2000" b="1" dirty="0">
                <a:solidFill>
                  <a:srgbClr val="1F497D">
                    <a:lumMod val="75000"/>
                  </a:srgbClr>
                </a:solidFill>
              </a:rPr>
              <a:t>OCR </a:t>
            </a:r>
            <a:r>
              <a:rPr lang="ko-KR" altLang="en-US" sz="2000" b="1" dirty="0">
                <a:solidFill>
                  <a:srgbClr val="1F497D">
                    <a:lumMod val="75000"/>
                  </a:srgbClr>
                </a:solidFill>
              </a:rPr>
              <a:t>실행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928B92E-9D21-467C-9883-682612E72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359505"/>
            <a:ext cx="2395543" cy="49139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53B7A6-BBA4-4213-86D3-3FAE1A24FD00}"/>
              </a:ext>
            </a:extLst>
          </p:cNvPr>
          <p:cNvSpPr txBox="1"/>
          <p:nvPr/>
        </p:nvSpPr>
        <p:spPr>
          <a:xfrm>
            <a:off x="776124" y="5344040"/>
            <a:ext cx="369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Add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버튼 클릭 시 카메라로 전환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9268BA3-4065-4192-B45B-2F19F4B1E87B}"/>
              </a:ext>
            </a:extLst>
          </p:cNvPr>
          <p:cNvSpPr/>
          <p:nvPr/>
        </p:nvSpPr>
        <p:spPr>
          <a:xfrm>
            <a:off x="2915816" y="2346345"/>
            <a:ext cx="1152128" cy="5868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913076-5B1D-4264-82AC-5CA0F322A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809" y="1315947"/>
            <a:ext cx="2416777" cy="49574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E43D20A-D271-441E-ABEE-5F9DAF107BCE}"/>
              </a:ext>
            </a:extLst>
          </p:cNvPr>
          <p:cNvSpPr txBox="1"/>
          <p:nvPr/>
        </p:nvSpPr>
        <p:spPr>
          <a:xfrm>
            <a:off x="5792822" y="5357387"/>
            <a:ext cx="369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전환된 해당화면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EE6C1D1-528D-4963-B249-8AEACE68EA6A}"/>
              </a:ext>
            </a:extLst>
          </p:cNvPr>
          <p:cNvCxnSpPr>
            <a:stCxn id="5" idx="6"/>
          </p:cNvCxnSpPr>
          <p:nvPr/>
        </p:nvCxnSpPr>
        <p:spPr>
          <a:xfrm flipV="1">
            <a:off x="4067944" y="2639775"/>
            <a:ext cx="1008112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849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5516" y="565313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ko-KR" altLang="en-US" sz="2000" b="1" dirty="0">
                <a:solidFill>
                  <a:srgbClr val="1F497D">
                    <a:lumMod val="75000"/>
                  </a:srgbClr>
                </a:solidFill>
              </a:rPr>
              <a:t>처방전 </a:t>
            </a:r>
            <a:r>
              <a:rPr lang="en-US" altLang="ko-KR" sz="2000" b="1" dirty="0">
                <a:solidFill>
                  <a:srgbClr val="1F497D">
                    <a:lumMod val="75000"/>
                  </a:srgbClr>
                </a:solidFill>
              </a:rPr>
              <a:t>OCR </a:t>
            </a:r>
            <a:r>
              <a:rPr lang="ko-KR" altLang="en-US" sz="2000" b="1" dirty="0">
                <a:solidFill>
                  <a:srgbClr val="1F497D">
                    <a:lumMod val="75000"/>
                  </a:srgbClr>
                </a:solidFill>
              </a:rPr>
              <a:t>실행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814BF4-9253-4AF6-8BDB-B77EC7C1F96C}"/>
              </a:ext>
            </a:extLst>
          </p:cNvPr>
          <p:cNvSpPr txBox="1"/>
          <p:nvPr/>
        </p:nvSpPr>
        <p:spPr>
          <a:xfrm>
            <a:off x="4879093" y="4794108"/>
            <a:ext cx="4697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정상적으로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Insert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된 것을 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확인할 수 있음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44BE02-D4C8-438C-A49E-529F603AF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1484784"/>
            <a:ext cx="2848326" cy="322310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205A382-7081-49E3-AC2D-F1F6B9E47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1359505"/>
            <a:ext cx="2395543" cy="49139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53B7A6-BBA4-4213-86D3-3FAE1A24FD00}"/>
              </a:ext>
            </a:extLst>
          </p:cNvPr>
          <p:cNvSpPr txBox="1"/>
          <p:nvPr/>
        </p:nvSpPr>
        <p:spPr>
          <a:xfrm>
            <a:off x="611560" y="3933056"/>
            <a:ext cx="3664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결과가 출력되고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 병력 기록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해당 질병이 기록됨</a:t>
            </a:r>
          </a:p>
        </p:txBody>
      </p:sp>
    </p:spTree>
    <p:extLst>
      <p:ext uri="{BB962C8B-B14F-4D97-AF65-F5344CB8AC3E}">
        <p14:creationId xmlns:p14="http://schemas.microsoft.com/office/powerpoint/2010/main" val="159357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>
            <a:extLst>
              <a:ext uri="{FF2B5EF4-FFF2-40B4-BE49-F238E27FC236}">
                <a16:creationId xmlns:a16="http://schemas.microsoft.com/office/drawing/2014/main" id="{4D7BDE14-C947-4198-9401-42DF63F2F028}"/>
              </a:ext>
            </a:extLst>
          </p:cNvPr>
          <p:cNvSpPr/>
          <p:nvPr/>
        </p:nvSpPr>
        <p:spPr>
          <a:xfrm>
            <a:off x="4067944" y="-148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9490307-ACD3-43E1-B9DF-F189DC440502}"/>
              </a:ext>
            </a:extLst>
          </p:cNvPr>
          <p:cNvCxnSpPr/>
          <p:nvPr/>
        </p:nvCxnSpPr>
        <p:spPr>
          <a:xfrm>
            <a:off x="2339752" y="3959719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00E079-CE9D-416B-9D8D-B3F1B83AF304}"/>
              </a:ext>
            </a:extLst>
          </p:cNvPr>
          <p:cNvSpPr txBox="1"/>
          <p:nvPr/>
        </p:nvSpPr>
        <p:spPr>
          <a:xfrm>
            <a:off x="971600" y="2852936"/>
            <a:ext cx="72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“ </a:t>
            </a:r>
            <a:r>
              <a:rPr lang="en-US" altLang="ko-KR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03. Next week</a:t>
            </a:r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”</a:t>
            </a:r>
            <a:endParaRPr lang="ko-KR" altLang="en-US" sz="7200" dirty="0">
              <a:solidFill>
                <a:srgbClr val="17375E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35887" y="116632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CEB8395-76F3-4688-B301-4DFED3DE4356}"/>
              </a:ext>
            </a:extLst>
          </p:cNvPr>
          <p:cNvCxnSpPr/>
          <p:nvPr/>
        </p:nvCxnSpPr>
        <p:spPr>
          <a:xfrm>
            <a:off x="2267744" y="407707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5A22092-25DA-467B-9E62-052B7A1EEAEE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FFB475-375A-4D58-BA45-6A2904CDAF5F}"/>
              </a:ext>
            </a:extLst>
          </p:cNvPr>
          <p:cNvSpPr/>
          <p:nvPr/>
        </p:nvSpPr>
        <p:spPr>
          <a:xfrm>
            <a:off x="354121" y="271681"/>
            <a:ext cx="10278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다음주 스케쥴</a:t>
            </a:r>
          </a:p>
        </p:txBody>
      </p:sp>
    </p:spTree>
    <p:extLst>
      <p:ext uri="{BB962C8B-B14F-4D97-AF65-F5344CB8AC3E}">
        <p14:creationId xmlns:p14="http://schemas.microsoft.com/office/powerpoint/2010/main" val="3155048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83768" y="1250897"/>
            <a:ext cx="4176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[  Next Week</a:t>
            </a:r>
            <a:r>
              <a:rPr lang="ko-KR" altLang="en-US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 </a:t>
            </a:r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]</a:t>
            </a:r>
            <a:endParaRPr lang="ko-KR" altLang="en-US" sz="3200" b="1" spc="-150" dirty="0">
              <a:solidFill>
                <a:schemeClr val="tx2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3568" y="2204864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02F8BF2D-0104-4E9F-BE69-8EA362DC0ABD}"/>
              </a:ext>
            </a:extLst>
          </p:cNvPr>
          <p:cNvSpPr/>
          <p:nvPr/>
        </p:nvSpPr>
        <p:spPr>
          <a:xfrm>
            <a:off x="1099135" y="2564546"/>
            <a:ext cx="1899736" cy="902067"/>
          </a:xfrm>
          <a:custGeom>
            <a:avLst/>
            <a:gdLst>
              <a:gd name="connsiteX0" fmla="*/ 0 w 1899736"/>
              <a:gd name="connsiteY0" fmla="*/ 150348 h 902067"/>
              <a:gd name="connsiteX1" fmla="*/ 150348 w 1899736"/>
              <a:gd name="connsiteY1" fmla="*/ 0 h 902067"/>
              <a:gd name="connsiteX2" fmla="*/ 1749388 w 1899736"/>
              <a:gd name="connsiteY2" fmla="*/ 0 h 902067"/>
              <a:gd name="connsiteX3" fmla="*/ 1899736 w 1899736"/>
              <a:gd name="connsiteY3" fmla="*/ 150348 h 902067"/>
              <a:gd name="connsiteX4" fmla="*/ 1899736 w 1899736"/>
              <a:gd name="connsiteY4" fmla="*/ 751719 h 902067"/>
              <a:gd name="connsiteX5" fmla="*/ 1749388 w 1899736"/>
              <a:gd name="connsiteY5" fmla="*/ 902067 h 902067"/>
              <a:gd name="connsiteX6" fmla="*/ 150348 w 1899736"/>
              <a:gd name="connsiteY6" fmla="*/ 902067 h 902067"/>
              <a:gd name="connsiteX7" fmla="*/ 0 w 1899736"/>
              <a:gd name="connsiteY7" fmla="*/ 751719 h 902067"/>
              <a:gd name="connsiteX8" fmla="*/ 0 w 1899736"/>
              <a:gd name="connsiteY8" fmla="*/ 150348 h 902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9736" h="902067">
                <a:moveTo>
                  <a:pt x="0" y="150348"/>
                </a:moveTo>
                <a:cubicBezTo>
                  <a:pt x="0" y="67313"/>
                  <a:pt x="67313" y="0"/>
                  <a:pt x="150348" y="0"/>
                </a:cubicBezTo>
                <a:lnTo>
                  <a:pt x="1749388" y="0"/>
                </a:lnTo>
                <a:cubicBezTo>
                  <a:pt x="1832423" y="0"/>
                  <a:pt x="1899736" y="67313"/>
                  <a:pt x="1899736" y="150348"/>
                </a:cubicBezTo>
                <a:lnTo>
                  <a:pt x="1899736" y="751719"/>
                </a:lnTo>
                <a:cubicBezTo>
                  <a:pt x="1899736" y="834754"/>
                  <a:pt x="1832423" y="902067"/>
                  <a:pt x="1749388" y="902067"/>
                </a:cubicBezTo>
                <a:lnTo>
                  <a:pt x="150348" y="902067"/>
                </a:lnTo>
                <a:cubicBezTo>
                  <a:pt x="67313" y="902067"/>
                  <a:pt x="0" y="834754"/>
                  <a:pt x="0" y="751719"/>
                </a:cubicBezTo>
                <a:lnTo>
                  <a:pt x="0" y="150348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0235" tIns="82135" rIns="120235" bIns="82135" numCol="1" spcCol="1270" anchor="ctr" anchorCtr="0">
            <a:noAutofit/>
          </a:bodyPr>
          <a:lstStyle/>
          <a:p>
            <a:pPr marL="0" lvl="0" indent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b="1" kern="1200" spc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김가영</a:t>
            </a: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7BDEBCAB-8183-4920-A001-AEA4876B84D2}"/>
              </a:ext>
            </a:extLst>
          </p:cNvPr>
          <p:cNvSpPr/>
          <p:nvPr/>
        </p:nvSpPr>
        <p:spPr>
          <a:xfrm>
            <a:off x="3015825" y="2689606"/>
            <a:ext cx="4885023" cy="2562812"/>
          </a:xfrm>
          <a:custGeom>
            <a:avLst/>
            <a:gdLst>
              <a:gd name="connsiteX0" fmla="*/ 149454 w 896709"/>
              <a:gd name="connsiteY0" fmla="*/ 0 h 4885022"/>
              <a:gd name="connsiteX1" fmla="*/ 747255 w 896709"/>
              <a:gd name="connsiteY1" fmla="*/ 0 h 4885022"/>
              <a:gd name="connsiteX2" fmla="*/ 896709 w 896709"/>
              <a:gd name="connsiteY2" fmla="*/ 149454 h 4885022"/>
              <a:gd name="connsiteX3" fmla="*/ 896709 w 896709"/>
              <a:gd name="connsiteY3" fmla="*/ 4885022 h 4885022"/>
              <a:gd name="connsiteX4" fmla="*/ 896709 w 896709"/>
              <a:gd name="connsiteY4" fmla="*/ 4885022 h 4885022"/>
              <a:gd name="connsiteX5" fmla="*/ 0 w 896709"/>
              <a:gd name="connsiteY5" fmla="*/ 4885022 h 4885022"/>
              <a:gd name="connsiteX6" fmla="*/ 0 w 896709"/>
              <a:gd name="connsiteY6" fmla="*/ 4885022 h 4885022"/>
              <a:gd name="connsiteX7" fmla="*/ 0 w 896709"/>
              <a:gd name="connsiteY7" fmla="*/ 149454 h 4885022"/>
              <a:gd name="connsiteX8" fmla="*/ 149454 w 896709"/>
              <a:gd name="connsiteY8" fmla="*/ 0 h 488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6709" h="4885022">
                <a:moveTo>
                  <a:pt x="896709" y="814186"/>
                </a:moveTo>
                <a:lnTo>
                  <a:pt x="896709" y="4070836"/>
                </a:lnTo>
                <a:cubicBezTo>
                  <a:pt x="896709" y="4520496"/>
                  <a:pt x="884426" y="4885019"/>
                  <a:pt x="869275" y="4885019"/>
                </a:cubicBezTo>
                <a:lnTo>
                  <a:pt x="0" y="4885019"/>
                </a:lnTo>
                <a:lnTo>
                  <a:pt x="0" y="4885019"/>
                </a:lnTo>
                <a:lnTo>
                  <a:pt x="0" y="3"/>
                </a:lnTo>
                <a:lnTo>
                  <a:pt x="0" y="3"/>
                </a:lnTo>
                <a:lnTo>
                  <a:pt x="869275" y="3"/>
                </a:lnTo>
                <a:cubicBezTo>
                  <a:pt x="884426" y="3"/>
                  <a:pt x="896709" y="364526"/>
                  <a:pt x="896709" y="814186"/>
                </a:cubicBezTo>
                <a:close/>
              </a:path>
            </a:pathLst>
          </a:custGeom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67599" rIns="291424" bIns="167600" numCol="1" spcCol="1270" anchor="ctr" anchorCtr="0">
            <a:noAutofit/>
          </a:bodyPr>
          <a:lstStyle/>
          <a:p>
            <a:pPr marL="171450" lvl="1" indent="-171450" algn="ctr" defTabSz="711200" latinLnBrk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None/>
            </a:pPr>
            <a:r>
              <a:rPr lang="ko-KR" altLang="en-US" sz="1600" b="0" kern="1200" spc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최종 </a:t>
            </a:r>
            <a:r>
              <a:rPr lang="en-US" altLang="ko-KR" sz="1600" b="0" kern="1200" spc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Demo </a:t>
            </a:r>
            <a:r>
              <a:rPr lang="ko-KR" altLang="en-US" sz="1600" b="0" kern="1200" spc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전 </a:t>
            </a:r>
            <a:r>
              <a:rPr lang="en-US" altLang="ko-KR" sz="1600" b="0" kern="1200" spc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Test &amp; Maintenance</a:t>
            </a:r>
            <a:endParaRPr lang="ko-KR" altLang="en-US" sz="1600" b="0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C9FECBFB-23C7-4FF8-8760-423AC69EF70A}"/>
              </a:ext>
            </a:extLst>
          </p:cNvPr>
          <p:cNvSpPr/>
          <p:nvPr/>
        </p:nvSpPr>
        <p:spPr>
          <a:xfrm>
            <a:off x="1099135" y="3541640"/>
            <a:ext cx="1916690" cy="858745"/>
          </a:xfrm>
          <a:custGeom>
            <a:avLst/>
            <a:gdLst>
              <a:gd name="connsiteX0" fmla="*/ 0 w 1916690"/>
              <a:gd name="connsiteY0" fmla="*/ 143127 h 858745"/>
              <a:gd name="connsiteX1" fmla="*/ 143127 w 1916690"/>
              <a:gd name="connsiteY1" fmla="*/ 0 h 858745"/>
              <a:gd name="connsiteX2" fmla="*/ 1773563 w 1916690"/>
              <a:gd name="connsiteY2" fmla="*/ 0 h 858745"/>
              <a:gd name="connsiteX3" fmla="*/ 1916690 w 1916690"/>
              <a:gd name="connsiteY3" fmla="*/ 143127 h 858745"/>
              <a:gd name="connsiteX4" fmla="*/ 1916690 w 1916690"/>
              <a:gd name="connsiteY4" fmla="*/ 715618 h 858745"/>
              <a:gd name="connsiteX5" fmla="*/ 1773563 w 1916690"/>
              <a:gd name="connsiteY5" fmla="*/ 858745 h 858745"/>
              <a:gd name="connsiteX6" fmla="*/ 143127 w 1916690"/>
              <a:gd name="connsiteY6" fmla="*/ 858745 h 858745"/>
              <a:gd name="connsiteX7" fmla="*/ 0 w 1916690"/>
              <a:gd name="connsiteY7" fmla="*/ 715618 h 858745"/>
              <a:gd name="connsiteX8" fmla="*/ 0 w 1916690"/>
              <a:gd name="connsiteY8" fmla="*/ 143127 h 858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16690" h="858745">
                <a:moveTo>
                  <a:pt x="0" y="143127"/>
                </a:moveTo>
                <a:cubicBezTo>
                  <a:pt x="0" y="64080"/>
                  <a:pt x="64080" y="0"/>
                  <a:pt x="143127" y="0"/>
                </a:cubicBezTo>
                <a:lnTo>
                  <a:pt x="1773563" y="0"/>
                </a:lnTo>
                <a:cubicBezTo>
                  <a:pt x="1852610" y="0"/>
                  <a:pt x="1916690" y="64080"/>
                  <a:pt x="1916690" y="143127"/>
                </a:cubicBezTo>
                <a:lnTo>
                  <a:pt x="1916690" y="715618"/>
                </a:lnTo>
                <a:cubicBezTo>
                  <a:pt x="1916690" y="794665"/>
                  <a:pt x="1852610" y="858745"/>
                  <a:pt x="1773563" y="858745"/>
                </a:cubicBezTo>
                <a:lnTo>
                  <a:pt x="143127" y="858745"/>
                </a:lnTo>
                <a:cubicBezTo>
                  <a:pt x="64080" y="858745"/>
                  <a:pt x="0" y="794665"/>
                  <a:pt x="0" y="715618"/>
                </a:cubicBezTo>
                <a:lnTo>
                  <a:pt x="0" y="143127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120" tIns="80020" rIns="118120" bIns="80020" numCol="1" spcCol="1270" anchor="ctr" anchorCtr="0">
            <a:noAutofit/>
          </a:bodyPr>
          <a:lstStyle/>
          <a:p>
            <a:pPr marL="0" lvl="0" indent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b="1" kern="1200" spc="0" dirty="0" err="1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박미지</a:t>
            </a:r>
            <a:endParaRPr lang="ko-KR" altLang="en-US" sz="2000" b="1" kern="1200" spc="0" dirty="0"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15E8F9C3-306B-4872-96AD-FBFFB08BB683}"/>
              </a:ext>
            </a:extLst>
          </p:cNvPr>
          <p:cNvSpPr/>
          <p:nvPr/>
        </p:nvSpPr>
        <p:spPr>
          <a:xfrm>
            <a:off x="1099135" y="4508013"/>
            <a:ext cx="1916690" cy="831507"/>
          </a:xfrm>
          <a:custGeom>
            <a:avLst/>
            <a:gdLst>
              <a:gd name="connsiteX0" fmla="*/ 0 w 1916690"/>
              <a:gd name="connsiteY0" fmla="*/ 138587 h 831507"/>
              <a:gd name="connsiteX1" fmla="*/ 138587 w 1916690"/>
              <a:gd name="connsiteY1" fmla="*/ 0 h 831507"/>
              <a:gd name="connsiteX2" fmla="*/ 1778103 w 1916690"/>
              <a:gd name="connsiteY2" fmla="*/ 0 h 831507"/>
              <a:gd name="connsiteX3" fmla="*/ 1916690 w 1916690"/>
              <a:gd name="connsiteY3" fmla="*/ 138587 h 831507"/>
              <a:gd name="connsiteX4" fmla="*/ 1916690 w 1916690"/>
              <a:gd name="connsiteY4" fmla="*/ 692920 h 831507"/>
              <a:gd name="connsiteX5" fmla="*/ 1778103 w 1916690"/>
              <a:gd name="connsiteY5" fmla="*/ 831507 h 831507"/>
              <a:gd name="connsiteX6" fmla="*/ 138587 w 1916690"/>
              <a:gd name="connsiteY6" fmla="*/ 831507 h 831507"/>
              <a:gd name="connsiteX7" fmla="*/ 0 w 1916690"/>
              <a:gd name="connsiteY7" fmla="*/ 692920 h 831507"/>
              <a:gd name="connsiteX8" fmla="*/ 0 w 1916690"/>
              <a:gd name="connsiteY8" fmla="*/ 138587 h 831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16690" h="831507">
                <a:moveTo>
                  <a:pt x="0" y="138587"/>
                </a:moveTo>
                <a:cubicBezTo>
                  <a:pt x="0" y="62048"/>
                  <a:pt x="62048" y="0"/>
                  <a:pt x="138587" y="0"/>
                </a:cubicBezTo>
                <a:lnTo>
                  <a:pt x="1778103" y="0"/>
                </a:lnTo>
                <a:cubicBezTo>
                  <a:pt x="1854642" y="0"/>
                  <a:pt x="1916690" y="62048"/>
                  <a:pt x="1916690" y="138587"/>
                </a:cubicBezTo>
                <a:lnTo>
                  <a:pt x="1916690" y="692920"/>
                </a:lnTo>
                <a:cubicBezTo>
                  <a:pt x="1916690" y="769459"/>
                  <a:pt x="1854642" y="831507"/>
                  <a:pt x="1778103" y="831507"/>
                </a:cubicBezTo>
                <a:lnTo>
                  <a:pt x="138587" y="831507"/>
                </a:lnTo>
                <a:cubicBezTo>
                  <a:pt x="62048" y="831507"/>
                  <a:pt x="0" y="769459"/>
                  <a:pt x="0" y="692920"/>
                </a:cubicBezTo>
                <a:lnTo>
                  <a:pt x="0" y="138587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6791" tIns="78691" rIns="116791" bIns="78691" numCol="1" spcCol="1270" anchor="ctr" anchorCtr="0">
            <a:noAutofit/>
          </a:bodyPr>
          <a:lstStyle/>
          <a:p>
            <a:pPr marL="0" lvl="0" indent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000" b="1" kern="1200" spc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박수현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6EFE6C-C32B-459F-B3BD-AC25346B8EA0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7105D6-79D2-4EC9-AE64-7A7FAA8A731A}"/>
              </a:ext>
            </a:extLst>
          </p:cNvPr>
          <p:cNvSpPr/>
          <p:nvPr/>
        </p:nvSpPr>
        <p:spPr>
          <a:xfrm>
            <a:off x="354120" y="271681"/>
            <a:ext cx="102784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다음주 스케쥴</a:t>
            </a:r>
          </a:p>
        </p:txBody>
      </p:sp>
    </p:spTree>
    <p:extLst>
      <p:ext uri="{BB962C8B-B14F-4D97-AF65-F5344CB8AC3E}">
        <p14:creationId xmlns:p14="http://schemas.microsoft.com/office/powerpoint/2010/main" val="37171093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83768" y="1250897"/>
            <a:ext cx="4608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[  Next Week</a:t>
            </a:r>
            <a:r>
              <a:rPr lang="ko-KR" altLang="en-US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</a:t>
            </a:r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- </a:t>
            </a:r>
            <a:r>
              <a:rPr lang="ko-KR" altLang="en-US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세부사항 </a:t>
            </a:r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]</a:t>
            </a:r>
            <a:endParaRPr lang="ko-KR" altLang="en-US" sz="3200" b="1" spc="-150" dirty="0">
              <a:solidFill>
                <a:schemeClr val="tx2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3568" y="2204864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  <a:p>
            <a:endParaRPr lang="ko-KR" altLang="en-US" dirty="0"/>
          </a:p>
        </p:txBody>
      </p:sp>
      <p:graphicFrame>
        <p:nvGraphicFramePr>
          <p:cNvPr id="29" name="다이어그램 28"/>
          <p:cNvGraphicFramePr/>
          <p:nvPr>
            <p:extLst>
              <p:ext uri="{D42A27DB-BD31-4B8C-83A1-F6EECF244321}">
                <p14:modId xmlns:p14="http://schemas.microsoft.com/office/powerpoint/2010/main" val="3749363144"/>
              </p:ext>
            </p:extLst>
          </p:nvPr>
        </p:nvGraphicFramePr>
        <p:xfrm>
          <a:off x="683568" y="2563453"/>
          <a:ext cx="7632848" cy="2809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96EFE6C-C32B-459F-B3BD-AC25346B8EA0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7105D6-79D2-4EC9-AE64-7A7FAA8A731A}"/>
              </a:ext>
            </a:extLst>
          </p:cNvPr>
          <p:cNvSpPr/>
          <p:nvPr/>
        </p:nvSpPr>
        <p:spPr>
          <a:xfrm>
            <a:off x="354120" y="271681"/>
            <a:ext cx="102784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다음주 스케쥴</a:t>
            </a:r>
          </a:p>
        </p:txBody>
      </p:sp>
    </p:spTree>
    <p:extLst>
      <p:ext uri="{BB962C8B-B14F-4D97-AF65-F5344CB8AC3E}">
        <p14:creationId xmlns:p14="http://schemas.microsoft.com/office/powerpoint/2010/main" val="22019751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3848" y="5178678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발표자 박 미 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BD428-3FE0-4C1A-81A4-0E5A0B922B6E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89959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5576" y="1772816"/>
            <a:ext cx="9217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 01        02          03        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899592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3707904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611073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99592" y="2843644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+mj-ea"/>
                <a:ea typeface="+mj-ea"/>
              </a:rPr>
              <a:t>This week</a:t>
            </a:r>
            <a:endParaRPr lang="ko-KR" altLang="en-US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71600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</a:t>
            </a:r>
            <a:r>
              <a:rPr lang="ko-KR" altLang="en-US" sz="1200" b="1" spc="-150" dirty="0"/>
              <a:t> 이번주 스케줄</a:t>
            </a:r>
          </a:p>
          <a:p>
            <a:endParaRPr lang="en-US" altLang="ko-KR" sz="1200" b="1" spc="-150" dirty="0"/>
          </a:p>
          <a:p>
            <a:endParaRPr lang="ko-KR" altLang="en-US" sz="1200" b="1" spc="-150" dirty="0"/>
          </a:p>
        </p:txBody>
      </p:sp>
      <p:sp>
        <p:nvSpPr>
          <p:cNvPr id="19" name="직사각형 18"/>
          <p:cNvSpPr/>
          <p:nvPr/>
        </p:nvSpPr>
        <p:spPr>
          <a:xfrm>
            <a:off x="3707904" y="3284984"/>
            <a:ext cx="1691680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6575577" y="3284984"/>
            <a:ext cx="1475656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3708919" y="3429000"/>
            <a:ext cx="17991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150" dirty="0"/>
              <a:t>로그인</a:t>
            </a:r>
            <a:endParaRPr lang="en-US" altLang="ko-KR" sz="1200" b="1" spc="-15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b="1" spc="-150" dirty="0"/>
              <a:t>회원가입</a:t>
            </a:r>
            <a:endParaRPr lang="en-US" altLang="ko-KR" sz="1200" b="1" spc="-15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200" b="1" spc="-150" dirty="0"/>
              <a:t>Health UI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200" b="1" spc="-150"/>
              <a:t>OCRs</a:t>
            </a:r>
            <a:endParaRPr lang="ko-KR" altLang="en-US" sz="1200" b="1" spc="-150" dirty="0"/>
          </a:p>
          <a:p>
            <a:endParaRPr lang="en-US" altLang="ko-KR" sz="1200" b="1" spc="-150" dirty="0"/>
          </a:p>
          <a:p>
            <a:endParaRPr lang="en-US" altLang="ko-KR" sz="1200" b="1" spc="-150" dirty="0"/>
          </a:p>
          <a:p>
            <a:pPr>
              <a:buFontTx/>
              <a:buChar char="-"/>
            </a:pPr>
            <a:endParaRPr lang="en-US" altLang="ko-KR" sz="1200" b="1" spc="-150" dirty="0"/>
          </a:p>
          <a:p>
            <a:endParaRPr lang="ko-KR" altLang="en-US" sz="1200" b="1" spc="-150" dirty="0"/>
          </a:p>
        </p:txBody>
      </p:sp>
      <p:sp>
        <p:nvSpPr>
          <p:cNvPr id="24" name="TextBox 23"/>
          <p:cNvSpPr txBox="1"/>
          <p:nvPr/>
        </p:nvSpPr>
        <p:spPr>
          <a:xfrm>
            <a:off x="6611073" y="342900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b="1" spc="-150" dirty="0"/>
              <a:t>다음주 스케줄</a:t>
            </a:r>
            <a:endParaRPr lang="en-US" altLang="ko-KR" sz="1200" b="1" spc="-150" dirty="0"/>
          </a:p>
          <a:p>
            <a:pPr>
              <a:buFontTx/>
              <a:buChar char="-"/>
            </a:pPr>
            <a:endParaRPr lang="en-US" altLang="ko-KR" sz="1200" b="1" spc="-150" dirty="0"/>
          </a:p>
        </p:txBody>
      </p:sp>
      <p:sp>
        <p:nvSpPr>
          <p:cNvPr id="27" name="TextBox 26"/>
          <p:cNvSpPr txBox="1"/>
          <p:nvPr/>
        </p:nvSpPr>
        <p:spPr>
          <a:xfrm>
            <a:off x="3563888" y="2843644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+mj-ea"/>
              </a:rPr>
              <a:t> 진행상황</a:t>
            </a:r>
            <a:r>
              <a:rPr lang="en-US" altLang="ko-KR" b="1" spc="-150" dirty="0">
                <a:solidFill>
                  <a:schemeClr val="bg1"/>
                </a:solidFill>
                <a:latin typeface="+mj-ea"/>
              </a:rPr>
              <a:t>	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300192" y="2820610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+mj-ea"/>
              </a:rPr>
              <a:t>    Next week       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27584" y="2852936"/>
            <a:ext cx="72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“ </a:t>
            </a:r>
            <a:r>
              <a:rPr lang="en-US" altLang="ko-KR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01. This Week</a:t>
            </a:r>
            <a:r>
              <a:rPr lang="ko-KR" altLang="en-US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”</a:t>
            </a:r>
            <a:endParaRPr lang="ko-KR" altLang="en-US" sz="7200" dirty="0">
              <a:solidFill>
                <a:srgbClr val="17375E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04664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339752" y="4048619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83768" y="1250897"/>
            <a:ext cx="4176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[  This Week</a:t>
            </a:r>
            <a:r>
              <a:rPr lang="ko-KR" altLang="en-US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  </a:t>
            </a:r>
            <a:r>
              <a:rPr lang="en-US" altLang="ko-KR" sz="3200" b="1" spc="-150" dirty="0">
                <a:solidFill>
                  <a:schemeClr val="tx2"/>
                </a:solidFill>
                <a:latin typeface="나눔고딕OTF ExtraBold" panose="020D0904000000000000" pitchFamily="34" charset="-127"/>
                <a:ea typeface="나눔고딕OTF ExtraBold" panose="020D0904000000000000" pitchFamily="34" charset="-127"/>
              </a:rPr>
              <a:t>]</a:t>
            </a:r>
            <a:endParaRPr lang="ko-KR" altLang="en-US" sz="3200" b="1" spc="-150" dirty="0">
              <a:solidFill>
                <a:schemeClr val="tx2"/>
              </a:solidFill>
              <a:latin typeface="나눔고딕OTF ExtraBold" panose="020D0904000000000000" pitchFamily="34" charset="-127"/>
              <a:ea typeface="나눔고딕OTF ExtraBold" panose="020D0904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55576" y="2926178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6EFE6C-C32B-459F-B3BD-AC25346B8EA0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17105D6-79D2-4EC9-AE64-7A7FAA8A731A}"/>
              </a:ext>
            </a:extLst>
          </p:cNvPr>
          <p:cNvSpPr/>
          <p:nvPr/>
        </p:nvSpPr>
        <p:spPr>
          <a:xfrm>
            <a:off x="201835" y="271681"/>
            <a:ext cx="13324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chemeClr val="bg1"/>
                </a:solidFill>
              </a:rPr>
              <a:t>역할분담 및 스케쥴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3831C71-9546-42CB-A35F-8E18938C3376}"/>
              </a:ext>
            </a:extLst>
          </p:cNvPr>
          <p:cNvGrpSpPr/>
          <p:nvPr/>
        </p:nvGrpSpPr>
        <p:grpSpPr>
          <a:xfrm>
            <a:off x="3142888" y="2570393"/>
            <a:ext cx="4885022" cy="1011149"/>
            <a:chOff x="2315304" y="4254"/>
            <a:chExt cx="4885022" cy="1011149"/>
          </a:xfrm>
        </p:grpSpPr>
        <p:sp>
          <p:nvSpPr>
            <p:cNvPr id="34" name="사각형: 둥근 위쪽 모서리 33">
              <a:extLst>
                <a:ext uri="{FF2B5EF4-FFF2-40B4-BE49-F238E27FC236}">
                  <a16:creationId xmlns:a16="http://schemas.microsoft.com/office/drawing/2014/main" id="{8E663199-43B8-4C72-98D4-604D58B9074A}"/>
                </a:ext>
              </a:extLst>
            </p:cNvPr>
            <p:cNvSpPr/>
            <p:nvPr/>
          </p:nvSpPr>
          <p:spPr>
            <a:xfrm rot="5400000">
              <a:off x="4252240" y="-1932682"/>
              <a:ext cx="1011149" cy="4885022"/>
            </a:xfrm>
            <a:prstGeom prst="round2SameRect">
              <a:avLst/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사각형: 둥근 위쪽 모서리 4">
              <a:extLst>
                <a:ext uri="{FF2B5EF4-FFF2-40B4-BE49-F238E27FC236}">
                  <a16:creationId xmlns:a16="http://schemas.microsoft.com/office/drawing/2014/main" id="{410BD198-F86D-48D2-9656-A8161966F909}"/>
                </a:ext>
              </a:extLst>
            </p:cNvPr>
            <p:cNvSpPr txBox="1"/>
            <p:nvPr/>
          </p:nvSpPr>
          <p:spPr>
            <a:xfrm>
              <a:off x="2315304" y="53614"/>
              <a:ext cx="4835662" cy="9124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0" tIns="123825" rIns="247650" bIns="123825" numCol="1" spcCol="1270" anchor="ctr" anchorCtr="0">
              <a:noAutofit/>
            </a:bodyPr>
            <a:lstStyle/>
            <a:p>
              <a:pPr marL="171450" lvl="1" indent="-171450" algn="ctr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None/>
              </a:pP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- Health</a:t>
              </a:r>
              <a:r>
                <a:rPr lang="ko-KR" altLang="en-US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 화면 </a:t>
              </a: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UI </a:t>
              </a:r>
              <a:r>
                <a:rPr lang="ko-KR" altLang="en-US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및 질병과 예방법 개발</a:t>
              </a:r>
            </a:p>
            <a:p>
              <a:pPr marL="171450" lvl="1" indent="-171450" algn="ctr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None/>
              </a:pP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- </a:t>
              </a:r>
              <a:r>
                <a:rPr lang="ko-KR" altLang="en-US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로그인 </a:t>
              </a: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DB </a:t>
              </a:r>
              <a:r>
                <a:rPr lang="ko-KR" altLang="en-US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쿼리 문 작성</a:t>
              </a: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 </a:t>
              </a:r>
              <a:endParaRPr lang="ko-KR" altLang="en-US" sz="1600" b="0" kern="1200" spc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DB1EFDD-464E-4CE7-86E4-ED5EE524B0C0}"/>
              </a:ext>
            </a:extLst>
          </p:cNvPr>
          <p:cNvGrpSpPr/>
          <p:nvPr/>
        </p:nvGrpSpPr>
        <p:grpSpPr>
          <a:xfrm>
            <a:off x="1243151" y="2567372"/>
            <a:ext cx="1899736" cy="1017191"/>
            <a:chOff x="415567" y="1233"/>
            <a:chExt cx="1899736" cy="1017191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B345182D-D66E-4EC3-8F07-F286A7FEE894}"/>
                </a:ext>
              </a:extLst>
            </p:cNvPr>
            <p:cNvSpPr/>
            <p:nvPr/>
          </p:nvSpPr>
          <p:spPr>
            <a:xfrm>
              <a:off x="415567" y="1233"/>
              <a:ext cx="1899736" cy="1017191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사각형: 둥근 모서리 6">
              <a:extLst>
                <a:ext uri="{FF2B5EF4-FFF2-40B4-BE49-F238E27FC236}">
                  <a16:creationId xmlns:a16="http://schemas.microsoft.com/office/drawing/2014/main" id="{17AF06A2-F4EF-4DB3-8D78-E44BB7B8E2AA}"/>
                </a:ext>
              </a:extLst>
            </p:cNvPr>
            <p:cNvSpPr txBox="1"/>
            <p:nvPr/>
          </p:nvSpPr>
          <p:spPr>
            <a:xfrm>
              <a:off x="465222" y="50888"/>
              <a:ext cx="1800426" cy="91788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marL="0" lvl="0" indent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2000" b="1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김가영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6BF0E8D-0472-4751-9E94-21CC8A1063F4}"/>
              </a:ext>
            </a:extLst>
          </p:cNvPr>
          <p:cNvGrpSpPr/>
          <p:nvPr/>
        </p:nvGrpSpPr>
        <p:grpSpPr>
          <a:xfrm>
            <a:off x="3159842" y="3647761"/>
            <a:ext cx="4885022" cy="1011149"/>
            <a:chOff x="2332258" y="1081622"/>
            <a:chExt cx="4885022" cy="1011149"/>
          </a:xfrm>
        </p:grpSpPr>
        <p:sp>
          <p:nvSpPr>
            <p:cNvPr id="30" name="사각형: 둥근 위쪽 모서리 29">
              <a:extLst>
                <a:ext uri="{FF2B5EF4-FFF2-40B4-BE49-F238E27FC236}">
                  <a16:creationId xmlns:a16="http://schemas.microsoft.com/office/drawing/2014/main" id="{7AC3580C-925F-48C6-930B-54A9EB9A2568}"/>
                </a:ext>
              </a:extLst>
            </p:cNvPr>
            <p:cNvSpPr/>
            <p:nvPr/>
          </p:nvSpPr>
          <p:spPr>
            <a:xfrm rot="5400000">
              <a:off x="4269194" y="-855314"/>
              <a:ext cx="1011149" cy="4885022"/>
            </a:xfrm>
            <a:prstGeom prst="round2SameRect">
              <a:avLst/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사각형: 둥근 위쪽 모서리 8">
              <a:extLst>
                <a:ext uri="{FF2B5EF4-FFF2-40B4-BE49-F238E27FC236}">
                  <a16:creationId xmlns:a16="http://schemas.microsoft.com/office/drawing/2014/main" id="{1E03CDB6-13B8-4F4E-A90D-2575A2C5878B}"/>
                </a:ext>
              </a:extLst>
            </p:cNvPr>
            <p:cNvSpPr txBox="1"/>
            <p:nvPr/>
          </p:nvSpPr>
          <p:spPr>
            <a:xfrm>
              <a:off x="2332258" y="1130982"/>
              <a:ext cx="4835662" cy="9124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0" tIns="123825" rIns="247650" bIns="123825" numCol="1" spcCol="1270" anchor="ctr" anchorCtr="0">
              <a:noAutofit/>
            </a:bodyPr>
            <a:lstStyle/>
            <a:p>
              <a:pPr marL="171450" lvl="1" indent="-171450" algn="ctr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 typeface="Arial" panose="020B0604020202020204" pitchFamily="34" charset="0"/>
                <a:buNone/>
              </a:pP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- </a:t>
              </a:r>
              <a:r>
                <a:rPr lang="ko-KR" altLang="en-US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추출한 질병 코드 </a:t>
              </a: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DB</a:t>
              </a:r>
              <a:r>
                <a:rPr lang="ko-KR" altLang="en-US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 전송 및 월별 조심해야 하는 예방법 </a:t>
              </a: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DB </a:t>
              </a:r>
              <a:r>
                <a:rPr lang="ko-KR" altLang="en-US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구축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9E6F1D1D-1161-4B4A-A15A-B9567462730E}"/>
              </a:ext>
            </a:extLst>
          </p:cNvPr>
          <p:cNvGrpSpPr/>
          <p:nvPr/>
        </p:nvGrpSpPr>
        <p:grpSpPr>
          <a:xfrm>
            <a:off x="1243151" y="3669165"/>
            <a:ext cx="1916690" cy="968340"/>
            <a:chOff x="415567" y="1103026"/>
            <a:chExt cx="1916690" cy="968340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21712242-D52C-44D9-8AA8-084F100A909E}"/>
                </a:ext>
              </a:extLst>
            </p:cNvPr>
            <p:cNvSpPr/>
            <p:nvPr/>
          </p:nvSpPr>
          <p:spPr>
            <a:xfrm>
              <a:off x="415567" y="1103026"/>
              <a:ext cx="1916690" cy="96834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사각형: 둥근 모서리 10">
              <a:extLst>
                <a:ext uri="{FF2B5EF4-FFF2-40B4-BE49-F238E27FC236}">
                  <a16:creationId xmlns:a16="http://schemas.microsoft.com/office/drawing/2014/main" id="{862FF6A3-3FA7-42FD-945F-958803104BB6}"/>
                </a:ext>
              </a:extLst>
            </p:cNvPr>
            <p:cNvSpPr txBox="1"/>
            <p:nvPr/>
          </p:nvSpPr>
          <p:spPr>
            <a:xfrm>
              <a:off x="462837" y="1150296"/>
              <a:ext cx="1822150" cy="8738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marL="0" lvl="0" indent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2000" b="1" kern="1200" spc="0" dirty="0" err="1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박미지</a:t>
              </a:r>
              <a:endParaRPr lang="ko-KR" altLang="en-US" sz="2000" b="1" kern="1200" spc="0" dirty="0">
                <a:latin typeface="나눔고딕OTF ExtraBold" panose="020D0904000000000000" pitchFamily="34" charset="-127"/>
                <a:ea typeface="나눔고딕OTF ExtraBold" panose="020D0904000000000000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5D3B61F-5A17-47BF-BABB-FEE2CD72868B}"/>
              </a:ext>
            </a:extLst>
          </p:cNvPr>
          <p:cNvGrpSpPr/>
          <p:nvPr/>
        </p:nvGrpSpPr>
        <p:grpSpPr>
          <a:xfrm>
            <a:off x="3159842" y="4722107"/>
            <a:ext cx="4885022" cy="1011149"/>
            <a:chOff x="2332258" y="2155968"/>
            <a:chExt cx="4885022" cy="1011149"/>
          </a:xfrm>
        </p:grpSpPr>
        <p:sp>
          <p:nvSpPr>
            <p:cNvPr id="24" name="사각형: 둥근 위쪽 모서리 23">
              <a:extLst>
                <a:ext uri="{FF2B5EF4-FFF2-40B4-BE49-F238E27FC236}">
                  <a16:creationId xmlns:a16="http://schemas.microsoft.com/office/drawing/2014/main" id="{FE38D58C-BCCA-4F92-9F1E-FD0A695EE0CA}"/>
                </a:ext>
              </a:extLst>
            </p:cNvPr>
            <p:cNvSpPr/>
            <p:nvPr/>
          </p:nvSpPr>
          <p:spPr>
            <a:xfrm rot="5400000">
              <a:off x="4269194" y="219032"/>
              <a:ext cx="1011149" cy="4885022"/>
            </a:xfrm>
            <a:prstGeom prst="round2SameRect">
              <a:avLst/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사각형: 둥근 위쪽 모서리 12">
              <a:extLst>
                <a:ext uri="{FF2B5EF4-FFF2-40B4-BE49-F238E27FC236}">
                  <a16:creationId xmlns:a16="http://schemas.microsoft.com/office/drawing/2014/main" id="{DD4F5183-CBA8-43C8-BDE3-1ECE2C339169}"/>
                </a:ext>
              </a:extLst>
            </p:cNvPr>
            <p:cNvSpPr txBox="1"/>
            <p:nvPr/>
          </p:nvSpPr>
          <p:spPr>
            <a:xfrm>
              <a:off x="2332258" y="2205328"/>
              <a:ext cx="4835662" cy="9124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47650" tIns="123825" rIns="247650" bIns="123825" numCol="1" spcCol="1270" anchor="ctr" anchorCtr="0">
              <a:noAutofit/>
            </a:bodyPr>
            <a:lstStyle/>
            <a:p>
              <a:pPr marL="171450" lvl="1" indent="-171450" algn="ctr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None/>
              </a:pP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- </a:t>
              </a:r>
              <a:r>
                <a:rPr lang="ko-KR" altLang="en-US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처방전에서 날짜 및 질병 코드 추출</a:t>
              </a:r>
            </a:p>
            <a:p>
              <a:pPr marL="171450" lvl="1" indent="-171450" algn="ctr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None/>
              </a:pPr>
              <a:r>
                <a:rPr lang="en-US" altLang="ko-KR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- Health Activity DB </a:t>
              </a:r>
              <a:r>
                <a:rPr lang="ko-KR" altLang="en-US" sz="1600" b="0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쿼리 문 작성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EC63FC7-9924-47F2-BCC5-73D9DE46EE47}"/>
              </a:ext>
            </a:extLst>
          </p:cNvPr>
          <p:cNvGrpSpPr/>
          <p:nvPr/>
        </p:nvGrpSpPr>
        <p:grpSpPr>
          <a:xfrm>
            <a:off x="1243151" y="4758869"/>
            <a:ext cx="1916690" cy="937626"/>
            <a:chOff x="415567" y="2192730"/>
            <a:chExt cx="1916690" cy="937626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87ECB444-D2E0-452D-898D-009C2FBA86DB}"/>
                </a:ext>
              </a:extLst>
            </p:cNvPr>
            <p:cNvSpPr/>
            <p:nvPr/>
          </p:nvSpPr>
          <p:spPr>
            <a:xfrm>
              <a:off x="415567" y="2192730"/>
              <a:ext cx="1916690" cy="937626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사각형: 둥근 모서리 14">
              <a:extLst>
                <a:ext uri="{FF2B5EF4-FFF2-40B4-BE49-F238E27FC236}">
                  <a16:creationId xmlns:a16="http://schemas.microsoft.com/office/drawing/2014/main" id="{79731CAB-1CB9-463B-B0F0-89060DBE1A52}"/>
                </a:ext>
              </a:extLst>
            </p:cNvPr>
            <p:cNvSpPr txBox="1"/>
            <p:nvPr/>
          </p:nvSpPr>
          <p:spPr>
            <a:xfrm>
              <a:off x="461338" y="2238501"/>
              <a:ext cx="1825148" cy="8460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marL="0" lvl="0" indent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2000" b="1" kern="1200" spc="0" dirty="0">
                  <a:latin typeface="나눔고딕OTF ExtraBold" panose="020D0904000000000000" pitchFamily="34" charset="-127"/>
                  <a:ea typeface="나눔고딕OTF ExtraBold" panose="020D0904000000000000" pitchFamily="34" charset="-127"/>
                </a:rPr>
                <a:t>박수현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0584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>
            <a:extLst>
              <a:ext uri="{FF2B5EF4-FFF2-40B4-BE49-F238E27FC236}">
                <a16:creationId xmlns:a16="http://schemas.microsoft.com/office/drawing/2014/main" id="{4D7BDE14-C947-4198-9401-42DF63F2F028}"/>
              </a:ext>
            </a:extLst>
          </p:cNvPr>
          <p:cNvSpPr/>
          <p:nvPr/>
        </p:nvSpPr>
        <p:spPr>
          <a:xfrm>
            <a:off x="4067944" y="-148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9490307-ACD3-43E1-B9DF-F189DC440502}"/>
              </a:ext>
            </a:extLst>
          </p:cNvPr>
          <p:cNvCxnSpPr/>
          <p:nvPr/>
        </p:nvCxnSpPr>
        <p:spPr>
          <a:xfrm>
            <a:off x="2339752" y="3959719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219463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00E079-CE9D-416B-9D8D-B3F1B83AF304}"/>
              </a:ext>
            </a:extLst>
          </p:cNvPr>
          <p:cNvSpPr txBox="1"/>
          <p:nvPr/>
        </p:nvSpPr>
        <p:spPr>
          <a:xfrm>
            <a:off x="971600" y="2852936"/>
            <a:ext cx="72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“ </a:t>
            </a:r>
            <a:r>
              <a:rPr lang="en-US" altLang="ko-KR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02. </a:t>
            </a:r>
            <a:r>
              <a:rPr lang="ko-KR" altLang="en-US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진행상황</a:t>
            </a:r>
            <a:r>
              <a:rPr lang="en-US" altLang="ko-KR" sz="3600" b="1" dirty="0">
                <a:solidFill>
                  <a:srgbClr val="17375E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-KR" sz="7200" dirty="0">
                <a:solidFill>
                  <a:srgbClr val="17375E"/>
                </a:solidFill>
                <a:latin typeface="HY헤드라인M" pitchFamily="18" charset="-127"/>
                <a:ea typeface="HY헤드라인M" pitchFamily="18" charset="-127"/>
              </a:rPr>
              <a:t>”</a:t>
            </a:r>
            <a:endParaRPr lang="ko-KR" altLang="en-US" sz="7200" dirty="0">
              <a:solidFill>
                <a:srgbClr val="17375E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35887" y="116632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CEB8395-76F3-4688-B301-4DFED3DE4356}"/>
              </a:ext>
            </a:extLst>
          </p:cNvPr>
          <p:cNvCxnSpPr/>
          <p:nvPr/>
        </p:nvCxnSpPr>
        <p:spPr>
          <a:xfrm>
            <a:off x="2267744" y="407707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A11C5B4-12C0-431C-99CD-A5E866EBCAC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Capstone Design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59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5552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Login</a:t>
            </a:r>
            <a:r>
              <a:rPr lang="ko-KR" altLang="en-US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기능 </a:t>
            </a:r>
            <a:r>
              <a:rPr lang="en-US" altLang="ko-KR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실패</a:t>
            </a:r>
            <a:r>
              <a:rPr lang="en-US" altLang="ko-KR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53B7A6-BBA4-4213-86D3-3FAE1A24FD00}"/>
              </a:ext>
            </a:extLst>
          </p:cNvPr>
          <p:cNvSpPr txBox="1"/>
          <p:nvPr/>
        </p:nvSpPr>
        <p:spPr>
          <a:xfrm>
            <a:off x="4788024" y="1705177"/>
            <a:ext cx="3692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UserDB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해당 아이디와 패스워드가 존재하는 지 확인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F58A44-CE06-425A-AE30-4577E1E814B2}"/>
              </a:ext>
            </a:extLst>
          </p:cNvPr>
          <p:cNvSpPr txBox="1"/>
          <p:nvPr/>
        </p:nvSpPr>
        <p:spPr>
          <a:xfrm>
            <a:off x="4775408" y="4936863"/>
            <a:ext cx="3692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로그인이 실패되었다는 메시지가 출력됨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D0FDA54-53B9-41BB-997C-45B24093C859}"/>
              </a:ext>
            </a:extLst>
          </p:cNvPr>
          <p:cNvCxnSpPr>
            <a:cxnSpLocks/>
          </p:cNvCxnSpPr>
          <p:nvPr/>
        </p:nvCxnSpPr>
        <p:spPr>
          <a:xfrm flipH="1">
            <a:off x="6621495" y="2636912"/>
            <a:ext cx="12616" cy="2088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DCDB29DB-247C-4955-B03B-4534D0D42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645" y="1528900"/>
            <a:ext cx="2218133" cy="455001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5CFDC44-B107-4B89-871C-B4F20BACC9B1}"/>
              </a:ext>
            </a:extLst>
          </p:cNvPr>
          <p:cNvSpPr/>
          <p:nvPr/>
        </p:nvSpPr>
        <p:spPr>
          <a:xfrm>
            <a:off x="2267744" y="5583194"/>
            <a:ext cx="576064" cy="4957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967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5552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Login</a:t>
            </a:r>
            <a:r>
              <a:rPr lang="ko-KR" altLang="en-US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기능 </a:t>
            </a:r>
            <a:r>
              <a:rPr lang="en-US" altLang="ko-KR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성공</a:t>
            </a:r>
            <a:r>
              <a:rPr lang="en-US" altLang="ko-KR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5F53C5-34CD-43B4-AEE5-CB358CF5B9F3}"/>
              </a:ext>
            </a:extLst>
          </p:cNvPr>
          <p:cNvSpPr txBox="1"/>
          <p:nvPr/>
        </p:nvSpPr>
        <p:spPr>
          <a:xfrm>
            <a:off x="4788024" y="1705177"/>
            <a:ext cx="3692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UserDB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해당 아이디와 패스워드가 존재하는 지 확인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14745E-CA95-4A30-9EC1-9333FD307F8D}"/>
              </a:ext>
            </a:extLst>
          </p:cNvPr>
          <p:cNvSpPr txBox="1"/>
          <p:nvPr/>
        </p:nvSpPr>
        <p:spPr>
          <a:xfrm>
            <a:off x="4788024" y="3918596"/>
            <a:ext cx="3692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로그인이 성공되었다는 메시지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출력후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메인 화면으로 전환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4F0C812A-F047-41A3-B14E-20B7E48E2779}"/>
              </a:ext>
            </a:extLst>
          </p:cNvPr>
          <p:cNvCxnSpPr>
            <a:cxnSpLocks/>
          </p:cNvCxnSpPr>
          <p:nvPr/>
        </p:nvCxnSpPr>
        <p:spPr>
          <a:xfrm>
            <a:off x="6634111" y="2636912"/>
            <a:ext cx="0" cy="100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D81FE00-95CE-4E3A-A822-D18B3FE841AC}"/>
              </a:ext>
            </a:extLst>
          </p:cNvPr>
          <p:cNvSpPr txBox="1"/>
          <p:nvPr/>
        </p:nvSpPr>
        <p:spPr>
          <a:xfrm>
            <a:off x="4788024" y="4838499"/>
            <a:ext cx="3692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현재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test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중이기 때문에 비밀번호 입력 시 그대로 노출 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추후 수정 예정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5241876-296E-4D6A-9F43-E3B325247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645" y="1528900"/>
            <a:ext cx="2218133" cy="455001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824F0C8-0BC5-41B2-8658-C56181A1F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2645" y="1529110"/>
            <a:ext cx="2218031" cy="454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177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5552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Login</a:t>
            </a:r>
            <a:r>
              <a:rPr lang="ko-KR" altLang="en-US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기능 </a:t>
            </a:r>
            <a:r>
              <a:rPr lang="en-US" altLang="ko-KR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성공</a:t>
            </a:r>
            <a:r>
              <a:rPr lang="en-US" altLang="ko-KR" sz="2000" b="1" spc="-150" dirty="0">
                <a:solidFill>
                  <a:srgbClr val="1F497D">
                    <a:lumMod val="75000"/>
                  </a:srgb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81FE00-95CE-4E3A-A822-D18B3FE841AC}"/>
              </a:ext>
            </a:extLst>
          </p:cNvPr>
          <p:cNvSpPr txBox="1"/>
          <p:nvPr/>
        </p:nvSpPr>
        <p:spPr>
          <a:xfrm>
            <a:off x="533341" y="5197218"/>
            <a:ext cx="3374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값이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존재하고 있음을 확인할 수 있음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D87B9A-CC90-47BA-B503-255BF323A0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725"/>
          <a:stretch/>
        </p:blipFill>
        <p:spPr>
          <a:xfrm>
            <a:off x="549914" y="1556792"/>
            <a:ext cx="3201963" cy="320992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C54CC03-21E3-4F3C-8176-E76FF91DD40A}"/>
              </a:ext>
            </a:extLst>
          </p:cNvPr>
          <p:cNvSpPr/>
          <p:nvPr/>
        </p:nvSpPr>
        <p:spPr>
          <a:xfrm>
            <a:off x="516311" y="2374364"/>
            <a:ext cx="3093005" cy="4708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0DF10A-FB3C-41A6-B2BF-0EAE6E0B9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5898" y="806423"/>
            <a:ext cx="2155679" cy="4421905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3D460192-C25F-4ED8-B81F-93BA1D1E508A}"/>
              </a:ext>
            </a:extLst>
          </p:cNvPr>
          <p:cNvSpPr/>
          <p:nvPr/>
        </p:nvSpPr>
        <p:spPr>
          <a:xfrm>
            <a:off x="5565898" y="1268760"/>
            <a:ext cx="1152128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52BB826-E6BC-48E0-B13B-AE8065FB9333}"/>
              </a:ext>
            </a:extLst>
          </p:cNvPr>
          <p:cNvCxnSpPr>
            <a:cxnSpLocks/>
            <a:stCxn id="6" idx="3"/>
            <a:endCxn id="7" idx="2"/>
          </p:cNvCxnSpPr>
          <p:nvPr/>
        </p:nvCxnSpPr>
        <p:spPr>
          <a:xfrm flipV="1">
            <a:off x="3609316" y="1556792"/>
            <a:ext cx="1956582" cy="10529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2D18F2A-9630-4FAA-9B01-0F1946D3C00D}"/>
              </a:ext>
            </a:extLst>
          </p:cNvPr>
          <p:cNvSpPr txBox="1"/>
          <p:nvPr/>
        </p:nvSpPr>
        <p:spPr>
          <a:xfrm>
            <a:off x="4600963" y="5234875"/>
            <a:ext cx="3374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 시 사용자의 정보를 받아와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메인화면에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표출</a:t>
            </a:r>
          </a:p>
        </p:txBody>
      </p:sp>
    </p:spTree>
    <p:extLst>
      <p:ext uri="{BB962C8B-B14F-4D97-AF65-F5344CB8AC3E}">
        <p14:creationId xmlns:p14="http://schemas.microsoft.com/office/powerpoint/2010/main" val="4112069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463" y="55522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헤드라인M" pitchFamily="18" charset="-127"/>
                <a:ea typeface="HY헤드라인M" pitchFamily="18" charset="-127"/>
                <a:cs typeface="+mn-cs"/>
              </a:rPr>
              <a:t>02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Y헤드라인M" pitchFamily="18" charset="-127"/>
              <a:ea typeface="HY헤드라인M" pitchFamily="18" charset="-127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27569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소제목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7544" y="766507"/>
            <a:ext cx="2681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dirty="0" err="1">
                <a:solidFill>
                  <a:srgbClr val="1F497D">
                    <a:lumMod val="75000"/>
                  </a:srgbClr>
                </a:solidFill>
                <a:latin typeface="맑은 고딕"/>
                <a:ea typeface="맑은 고딕" panose="020B0503020000020004" pitchFamily="50" charset="-127"/>
              </a:rPr>
              <a:t>SignUP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91E672-3194-49DD-8E2B-E495D0856F6B}"/>
              </a:ext>
            </a:extLst>
          </p:cNvPr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Capstone Design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A5C0ED-C99A-4C45-AC7F-784746C41E5E}"/>
              </a:ext>
            </a:extLst>
          </p:cNvPr>
          <p:cNvSpPr txBox="1"/>
          <p:nvPr/>
        </p:nvSpPr>
        <p:spPr>
          <a:xfrm>
            <a:off x="4974034" y="1582340"/>
            <a:ext cx="3153018" cy="2585323"/>
          </a:xfrm>
          <a:prstGeom prst="rect">
            <a:avLst/>
          </a:prstGeom>
          <a:noFill/>
          <a:ln w="57150">
            <a:solidFill>
              <a:schemeClr val="tx1"/>
            </a:solidFill>
            <a:prstDash val="solid"/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우리 </a:t>
            </a:r>
            <a:r>
              <a:rPr lang="en-US" altLang="ko-KR" dirty="0"/>
              <a:t>DB</a:t>
            </a:r>
            <a:r>
              <a:rPr lang="ko-KR" altLang="en-US" dirty="0"/>
              <a:t>에 적용된 결과 캡쳐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CFACDB-0D6B-4D80-B8B4-CABE992E85C0}"/>
              </a:ext>
            </a:extLst>
          </p:cNvPr>
          <p:cNvSpPr txBox="1"/>
          <p:nvPr/>
        </p:nvSpPr>
        <p:spPr>
          <a:xfrm>
            <a:off x="5146563" y="5616885"/>
            <a:ext cx="3278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서버에 있는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DB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정상적으로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insert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수행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4722B3-C932-4DBF-BE1A-AA1A34498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562" y="1465588"/>
            <a:ext cx="3278378" cy="363829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690DA17-6D6D-45AE-8BAB-7968D70295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2645" y="1529110"/>
            <a:ext cx="2218031" cy="45498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C33A186-8834-4997-916C-582B3CAC14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0468" y="1529110"/>
            <a:ext cx="2218031" cy="45498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53B7A6-BBA4-4213-86D3-3FAE1A24FD00}"/>
              </a:ext>
            </a:extLst>
          </p:cNvPr>
          <p:cNvSpPr txBox="1"/>
          <p:nvPr/>
        </p:nvSpPr>
        <p:spPr>
          <a:xfrm>
            <a:off x="910853" y="5785717"/>
            <a:ext cx="369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UserDB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해당 값을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insert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8497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445</Words>
  <Application>Microsoft Office PowerPoint</Application>
  <PresentationFormat>화면 슬라이드 쇼(4:3)</PresentationFormat>
  <Paragraphs>161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나눔고딕OTF ExtraBold</vt:lpstr>
      <vt:lpstr>HY헤드라인M</vt:lpstr>
      <vt:lpstr>맑은 고딕</vt:lpstr>
      <vt:lpstr>Arial</vt:lpstr>
      <vt:lpstr>나눔스퀘어OTF ExtraBold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Park SooHyun</cp:lastModifiedBy>
  <cp:revision>129</cp:revision>
  <dcterms:created xsi:type="dcterms:W3CDTF">2016-11-03T20:47:04Z</dcterms:created>
  <dcterms:modified xsi:type="dcterms:W3CDTF">2018-11-23T03:18:30Z</dcterms:modified>
</cp:coreProperties>
</file>